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589</a:t>
            </a:r>
            <a:br/>
            <a:r>
              <a:t>NHIỀU KHI TÔI NHỚ VỀ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Nhiều khi tôi nhớ về thánh giá Jêsus mang, Ðường Gô-tha não nề, Chúa vẫn không lời than.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Mão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đầu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gai </a:t>
            </a:r>
            <a:r>
              <a:rPr dirty="0" err="1"/>
              <a:t>đâm</a:t>
            </a:r>
            <a:r>
              <a:rPr dirty="0"/>
              <a:t>, </a:t>
            </a:r>
            <a:r>
              <a:rPr dirty="0" err="1"/>
              <a:t>với</a:t>
            </a:r>
            <a:r>
              <a:rPr dirty="0"/>
              <a:t> bao </a:t>
            </a:r>
            <a:r>
              <a:rPr dirty="0" err="1"/>
              <a:t>sỉ</a:t>
            </a:r>
            <a:r>
              <a:rPr dirty="0"/>
              <a:t> </a:t>
            </a:r>
            <a:r>
              <a:rPr dirty="0" err="1"/>
              <a:t>nhục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.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quân</a:t>
            </a:r>
            <a:r>
              <a:rPr dirty="0"/>
              <a:t> </a:t>
            </a:r>
            <a:r>
              <a:rPr dirty="0" err="1"/>
              <a:t>thù</a:t>
            </a:r>
            <a:r>
              <a:rPr dirty="0"/>
              <a:t> </a:t>
            </a:r>
            <a:r>
              <a:rPr dirty="0" err="1"/>
              <a:t>nghịch</a:t>
            </a:r>
            <a:r>
              <a:rPr dirty="0"/>
              <a:t> hung </a:t>
            </a:r>
            <a:r>
              <a:rPr dirty="0" err="1"/>
              <a:t>hãn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án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nhớ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,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, </a:t>
            </a:r>
            <a:r>
              <a:rPr dirty="0" err="1"/>
              <a:t>Ðồi</a:t>
            </a:r>
            <a:r>
              <a:rPr dirty="0"/>
              <a:t> </a:t>
            </a:r>
            <a:r>
              <a:rPr dirty="0" err="1"/>
              <a:t>Gô-tha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,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bình</a:t>
            </a:r>
            <a:r>
              <a:rPr dirty="0"/>
              <a:t> 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Ôi</a:t>
            </a:r>
            <a:r>
              <a:rPr dirty="0"/>
              <a:t>!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ôi</a:t>
            </a:r>
            <a:r>
              <a:rPr dirty="0"/>
              <a:t>!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thuộc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nay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nhớ</a:t>
            </a:r>
            <a:r>
              <a:rPr dirty="0"/>
              <a:t> </a:t>
            </a:r>
            <a:r>
              <a:rPr dirty="0" err="1"/>
              <a:t>tới</a:t>
            </a:r>
            <a:r>
              <a:rPr dirty="0"/>
              <a:t>,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 </a:t>
            </a:r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nhớ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tháng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  <a:r>
              <a:rPr dirty="0" err="1"/>
              <a:t>Thuật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,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ban </a:t>
            </a:r>
            <a:br>
              <a:rPr lang="en-GB" dirty="0"/>
            </a:b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ơi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Nhớ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hoạn</a:t>
            </a:r>
            <a:r>
              <a:rPr dirty="0"/>
              <a:t> </a:t>
            </a:r>
            <a:r>
              <a:rPr dirty="0" err="1"/>
              <a:t>nạn</a:t>
            </a:r>
            <a:r>
              <a:rPr dirty="0"/>
              <a:t> </a:t>
            </a:r>
            <a:r>
              <a:rPr dirty="0" err="1"/>
              <a:t>chơi</a:t>
            </a:r>
            <a:r>
              <a:rPr dirty="0"/>
              <a:t> </a:t>
            </a:r>
            <a:r>
              <a:rPr dirty="0" err="1"/>
              <a:t>vơi</a:t>
            </a:r>
            <a:r>
              <a:rPr dirty="0"/>
              <a:t>, </a:t>
            </a:r>
            <a:r>
              <a:rPr dirty="0" err="1"/>
              <a:t>hiểm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 </a:t>
            </a:r>
            <a:r>
              <a:rPr dirty="0" err="1"/>
              <a:t>dồn</a:t>
            </a:r>
            <a:r>
              <a:rPr dirty="0"/>
              <a:t> </a:t>
            </a:r>
            <a:r>
              <a:rPr dirty="0" err="1"/>
              <a:t>dập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hiện</a:t>
            </a:r>
            <a:r>
              <a:rPr dirty="0"/>
              <a:t> </a:t>
            </a:r>
            <a:r>
              <a:rPr dirty="0" err="1"/>
              <a:t>diện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dẹp</a:t>
            </a:r>
            <a:r>
              <a:rPr dirty="0"/>
              <a:t> tan </a:t>
            </a:r>
            <a:r>
              <a:rPr dirty="0" err="1"/>
              <a:t>mây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nhớ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,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vết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ngờ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cơn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 </a:t>
            </a:r>
            <a:r>
              <a:rPr dirty="0" err="1"/>
              <a:t>bụi</a:t>
            </a:r>
            <a:r>
              <a:rPr dirty="0"/>
              <a:t>,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xóa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niềm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Nhưng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ôi</a:t>
            </a:r>
            <a:r>
              <a:rPr dirty="0"/>
              <a:t>! Bao </a:t>
            </a:r>
            <a:r>
              <a:rPr dirty="0" err="1"/>
              <a:t>phen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chữa</a:t>
            </a:r>
            <a:r>
              <a:rPr dirty="0"/>
              <a:t> </a:t>
            </a:r>
            <a:r>
              <a:rPr dirty="0" err="1"/>
              <a:t>lành</a:t>
            </a:r>
            <a:r>
              <a:rPr dirty="0"/>
              <a:t>. </a:t>
            </a:r>
            <a:r>
              <a:rPr dirty="0" err="1"/>
              <a:t>Nghẹn</a:t>
            </a:r>
            <a:r>
              <a:rPr dirty="0"/>
              <a:t> </a:t>
            </a:r>
            <a:r>
              <a:rPr dirty="0" err="1"/>
              <a:t>ngào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nhớ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GB"/>
            </a:br>
            <a:r>
              <a:t>ban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164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589 NHIỀU KHI TÔI NHỚ VỀ </vt:lpstr>
      <vt:lpstr>1. Nhiều khi tôi nhớ về thánh giá Jêsus mang, Ðường Gô-tha não nề, Chúa vẫn không lời than.</vt:lpstr>
      <vt:lpstr>Mão trên đầu đầy gai đâm, với bao sỉ nhục  thương tâm. Giữa quân thù nghịch hung hãn,  Ngài không lên án.</vt:lpstr>
      <vt:lpstr>Nhiều khi tôi nhớ về, Những đớn đau Ngài mang, Ðồi Gô-tha  huyết tràn, để cứu tôi  bình an.</vt:lpstr>
      <vt:lpstr>Ôi! Jêsus ôi! Tôi xin thuộc Ngài từ nay đến suốt đời. Lòng mừng vui nhớ tới, ơn Chúa yêu  thương người.</vt:lpstr>
      <vt:lpstr>2.  Nhiều khi tôi nhớ về những tháng năm đời tôi. Thuật làm sao hết lời, phước Chúa ban  người ơi!</vt:lpstr>
      <vt:lpstr>Nhớ khi hoạn nạn chơi vơi, hiểm nguy dồn dập không thôi, Chúa luôn hiện diện bên tôi,  dẹp tan mây tối.</vt:lpstr>
      <vt:lpstr>Nhiều khi tôi nhớ về, Những vết thương lòng tôi, ngờ như cơn gió bụi, đến xóa đi niềm vui.</vt:lpstr>
      <vt:lpstr>Nhưng Jêsus ôi! Bao phen lòng sầu, Ngài đưa tay chữa lành. Nghẹn ngào tôi nhớ đến ơn Chúa  ban cho mình.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2018-11-08T08:35:22Z</dcterms:modified>
</cp:coreProperties>
</file>