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590</a:t>
            </a:r>
            <a:br>
              <a:rPr dirty="0"/>
            </a:br>
            <a:r>
              <a:rPr dirty="0"/>
              <a:t>LÒNG NGÀI TAN VỠ </a:t>
            </a:r>
            <a:br>
              <a:rPr lang="en-GB" dirty="0"/>
            </a:br>
            <a:r>
              <a:rPr dirty="0"/>
              <a:t>VÌ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 Vì tôi Ngài cay đắng, tấm thân nhọc nhằn mưa nắng, Chúa gánh bao đau buồn không thở than.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phán: "Cáo có hang, loài chim có chỗ trú thân”, chính Chúa không nơi nào trong thế gian.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gai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gỗ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vỡ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Ngày ấy Chúa đã mang tình yêu đến với thế nhân, Xóa hết cô đơn, sầu đau, khóc than.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gai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gỗ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vỡ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,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thăm</a:t>
            </a:r>
            <a:r>
              <a:rPr dirty="0"/>
              <a:t> </a:t>
            </a:r>
            <a:r>
              <a:rPr dirty="0" err="1"/>
              <a:t>viếng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kiếm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đến với trái tim đầy nhân ái cứu chúng sinh, Thế giới đã quay mặt không ngắm xem.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gai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gỗ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tan </a:t>
            </a:r>
            <a:r>
              <a:rPr dirty="0" err="1">
                <a:solidFill>
                  <a:srgbClr val="FFFF00"/>
                </a:solidFill>
              </a:rPr>
              <a:t>vỡ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184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590 LÒNG NGÀI TAN VỠ  VÌ TÔI</vt:lpstr>
      <vt:lpstr>1.  Ngày xưa từ ngôi báu chốn thiên đàng đầy  tươi sáng, Chúa đã xuống nơi trần gian tối tăm.</vt:lpstr>
      <vt:lpstr>Ngày ấy Chúa đã mang tình yêu đến với thế nhân, Xóa hết cô đơn, sầu đau, khóc than.</vt:lpstr>
      <vt:lpstr>Im lặng chịu thương khó, mão gai trên đầu  Thiên Chúa. Trần gian đóng đinh Jêsus  vào cây gỗ.</vt:lpstr>
      <vt:lpstr>Lòng yêu thương Ngài  tan vỡ vì thế nhân,  vì tôi đó. Nhớ ghi ơn Chúa Jêsus không mờ.</vt:lpstr>
      <vt:lpstr>2.  Vì chiên Ngài yêu mến, Thế gian được Ngài  thăm viếng, Chúa kiếm chiên đưa về nơi nghỉ yên.</vt:lpstr>
      <vt:lpstr>Ngài đến với trái tim đầy nhân ái cứu chúng sinh, Thế giới đã quay mặt không ngắm xem.</vt:lpstr>
      <vt:lpstr>Im lặng chịu thương khó, mão gai trên đầu Thiên Chúa. Trần gian đóng đinh Jêsus vào cây gỗ.</vt:lpstr>
      <vt:lpstr>Lòng yêu thương Ngài  tan vỡ vì thế nhân,  vì tôi đó. Nhớ ghi ơn Chúa Jêsus không mờ.</vt:lpstr>
      <vt:lpstr>3.  Vì tôi Ngài cay đắng, tấm thân nhọc nhằn mưa nắng, Chúa gánh bao đau buồn không thở than.</vt:lpstr>
      <vt:lpstr>Ngài phán: "Cáo có hang, loài chim có chỗ trú thân”, chính Chúa không nơi nào trong thế gian.</vt:lpstr>
      <vt:lpstr>Im lặng chịu thương khó, mão gai trên đầu Thiên Chúa. Trần gian đóng đinh Jêsus vào cây gỗ.</vt:lpstr>
      <vt:lpstr>Lòng yêu thương Ngài  tan vỡ vì thế nhân,  vì tôi đó. Nhớ ghi ơn Chúa Jêsus không mờ.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2018-11-08T08:37:14Z</dcterms:modified>
</cp:coreProperties>
</file>