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591</a:t>
            </a:r>
            <a:br>
              <a:rPr dirty="0"/>
            </a:br>
            <a:r>
              <a:rPr dirty="0"/>
              <a:t>XIN ĐƯA TÔI </a:t>
            </a:r>
            <a:br>
              <a:rPr lang="en-GB" dirty="0"/>
            </a:br>
            <a:r>
              <a:rPr dirty="0"/>
              <a:t>VỀ ĐỒI XƯA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Ồ! </a:t>
            </a: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giang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Vết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hông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qua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Cha, </a:t>
            </a:r>
            <a:br>
              <a:rPr lang="en-GB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tan </a:t>
            </a:r>
            <a:r>
              <a:rPr dirty="0" err="1"/>
              <a:t>vỡ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Gô-gô-tha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Cha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Gô-tha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Nơi ấy Jêsus kêu gọi tôi bao lời dịu êm, thật nơi thân mến. Trái tim tôi không khi nào quên.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Xin Cha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Gô-tha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Nơi ấy Jêsus kêu gọi tôi bao lời dịu êm, thật nơi thân mến.trái tim tôi không khi nào quên.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quay </a:t>
            </a:r>
            <a:r>
              <a:rPr dirty="0" err="1"/>
              <a:t>gót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lang</a:t>
            </a:r>
            <a:r>
              <a:rPr dirty="0"/>
              <a:t> thang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buông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tiếp</a:t>
            </a:r>
            <a:r>
              <a:rPr dirty="0"/>
              <a:t> </a:t>
            </a:r>
            <a:r>
              <a:rPr dirty="0" err="1"/>
              <a:t>nối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Bên Gô-gô-tha, Jêsus đã tha mọi tội tôi, tình yêu thương Chúa dắt đưa tôi đến nơi nghỉ ngơi.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Cha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Gô-tha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Nơi ấy Jêsus kêu gọi tôi bao lời dịu êm, thật nơi thân mến. Trái tim tôi không khi nào quên.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Xin Cha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chiêm</a:t>
            </a:r>
            <a:r>
              <a:rPr dirty="0"/>
              <a:t> </a:t>
            </a:r>
            <a:r>
              <a:rPr dirty="0" err="1"/>
              <a:t>ngưỡng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Nhen</a:t>
            </a:r>
            <a:r>
              <a:rPr dirty="0"/>
              <a:t> </a:t>
            </a:r>
            <a:r>
              <a:rPr dirty="0" err="1"/>
              <a:t>nhúm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lửa</a:t>
            </a:r>
            <a:r>
              <a:rPr dirty="0"/>
              <a:t> </a:t>
            </a:r>
            <a:r>
              <a:rPr dirty="0" err="1"/>
              <a:t>bùng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khóc</a:t>
            </a:r>
            <a:r>
              <a:rPr dirty="0"/>
              <a:t> </a:t>
            </a:r>
            <a:r>
              <a:rPr dirty="0" err="1"/>
              <a:t>ăn</a:t>
            </a:r>
            <a:r>
              <a:rPr dirty="0"/>
              <a:t> </a:t>
            </a:r>
            <a:r>
              <a:rPr dirty="0" err="1"/>
              <a:t>năn</a:t>
            </a:r>
            <a:r>
              <a:rPr dirty="0"/>
              <a:t>, </a:t>
            </a:r>
            <a:r>
              <a:rPr dirty="0" err="1"/>
              <a:t>lánh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riêng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174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591 XIN ĐƯA TÔI  VỀ ĐỒI XƯA </vt:lpstr>
      <vt:lpstr>1. Xin Cha xót thương,  dắt tôi về đồi xưa,  đồi Gô-tha Chúa chết thay tôi trên thập tự giá.</vt:lpstr>
      <vt:lpstr>Nơi ấy Jêsus kêu gọi tôi bao lời dịu êm, thật nơi thân mến.trái tim tôi không khi nào quên.</vt:lpstr>
      <vt:lpstr>Từ ngày quay gót bước lang thang lìa xa Chúa tôi, tháng năm buông trôi với bao nhiêu sầu đau  tiếp nối.</vt:lpstr>
      <vt:lpstr>Bên Gô-gô-tha, Jêsus đã tha mọi tội tôi, tình yêu thương Chúa dắt đưa tôi đến nơi nghỉ ngơi.</vt:lpstr>
      <vt:lpstr>Xin Cha xót thương,  dắt tôi về đồi xưa,  đồi Gô-tha Chúa chết thay tôi trên thập tự giá.</vt:lpstr>
      <vt:lpstr>Nơi ấy Jêsus kêu gọi tôi bao lời dịu êm, thật nơi thân mến. Trái tim tôi không khi nào quên.</vt:lpstr>
      <vt:lpstr>2. Xin Cha xót thương,  dắt tôi về đồi xưa, để tôi chiêm ngưỡng Chúa  hy sinh trên thập tự giá.</vt:lpstr>
      <vt:lpstr>Nhen nhúm yêu thương trong lòng tôi cho  lửa bùng lên để dòng nước mắt khóc ăn năn, lánh xa đường riêng.</vt:lpstr>
      <vt:lpstr>Ồ! Tại nơi đó Chúa Jêsus giang tay đón tôi.  Vết thương bên hông huyết tuôn rơi làm tôi  nên mới.</vt:lpstr>
      <vt:lpstr>Xin Chúa đưa tôi qua trần gian đi về nhà Cha,  lòng tôi tan vỡ mỗi khi mơ đến Gô-gô-tha.</vt:lpstr>
      <vt:lpstr>Xin Cha xót thương,  dắt tôi về đồi xưa,  đồi Gô-tha Chúa chết thay tôi trên thập tự giá.</vt:lpstr>
      <vt:lpstr>Nơi ấy Jêsus kêu gọi tôi bao lời dịu êm, thật nơi thân mến. Trái tim tôi không khi nào quên.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2018-11-08T08:39:16Z</dcterms:modified>
</cp:coreProperties>
</file>