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592</a:t>
            </a:r>
            <a:br/>
            <a:r>
              <a:t>PHÚT SUY TƯ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, bao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hề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núng</a:t>
            </a:r>
            <a:r>
              <a:rPr dirty="0"/>
              <a:t>,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gieo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Cớ sao người chóng quên tình yêu Jêsus yêu dấu. Tình ấy tôi nào dám quên.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ngỡ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 bay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chiếc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hằng chăm sóc tôi, sao mà chóng quên. Jêsus Ngài yêu tôi mãi.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Tình đó khi nào có phai. suy tư suốt cả đêm ngày tình yêu Chúa tôi.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83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592 PHÚT SUY TƯ</vt:lpstr>
      <vt:lpstr>Có khi nào tôi nhớ,  Chúa xưa chết trên  thập hình, bao tội tôi chất trên Ngài.</vt:lpstr>
      <vt:lpstr>Chúa không hề nao núng, bởi tôi Chúa gieo  thân mình. Ôi tình yêu quá tuyệt vời.</vt:lpstr>
      <vt:lpstr>Cớ sao người chóng quên tình yêu Jêsus yêu dấu. Tình ấy tôi nào dám quên.</vt:lpstr>
      <vt:lpstr>Tâm tư ngỡ như mây ngàn liền bay theo gió.  Có khi nào đơn chiếc, Jêsus thường đi bên tôi.</vt:lpstr>
      <vt:lpstr>Chúa hằng chăm sóc tôi, sao mà chóng quên. Jêsus Ngài yêu tôi mãi.</vt:lpstr>
      <vt:lpstr>Tình đó khi nào có phai. suy tư suốt cả đêm ngày tình yêu Chúa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2018-11-08T08:40:16Z</dcterms:modified>
</cp:coreProperties>
</file>