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593</a:t>
            </a:r>
            <a:br/>
            <a:r>
              <a:t>TIẾNG HÁT PHỤC SINH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Ngày</a:t>
            </a:r>
            <a:r>
              <a:rPr dirty="0"/>
              <a:t> nay </a:t>
            </a:r>
            <a:r>
              <a:rPr dirty="0" err="1"/>
              <a:t>tín</a:t>
            </a:r>
            <a:r>
              <a:rPr dirty="0"/>
              <a:t> </a:t>
            </a:r>
            <a:r>
              <a:rPr dirty="0" err="1"/>
              <a:t>hữu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bài</a:t>
            </a:r>
            <a:r>
              <a:rPr dirty="0"/>
              <a:t> ca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.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ở </a:t>
            </a:r>
            <a:r>
              <a:rPr dirty="0" err="1"/>
              <a:t>ngôi</a:t>
            </a:r>
            <a:r>
              <a:rPr dirty="0"/>
              <a:t> </a:t>
            </a:r>
            <a:r>
              <a:rPr dirty="0" err="1"/>
              <a:t>thượng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hải</a:t>
            </a:r>
            <a:r>
              <a:rPr dirty="0"/>
              <a:t> </a:t>
            </a:r>
            <a:r>
              <a:rPr dirty="0" err="1"/>
              <a:t>xuyên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Núi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,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nguyên</a:t>
            </a:r>
            <a:r>
              <a:rPr dirty="0"/>
              <a:t>. </a:t>
            </a:r>
            <a:r>
              <a:rPr dirty="0" err="1"/>
              <a:t>Rừng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 u,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dân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nay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.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ta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khinh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Ngày</a:t>
            </a:r>
            <a:r>
              <a:rPr dirty="0"/>
              <a:t> nay </a:t>
            </a:r>
            <a:r>
              <a:rPr dirty="0" err="1"/>
              <a:t>kíp</a:t>
            </a:r>
            <a:r>
              <a:rPr dirty="0"/>
              <a:t> tin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Trời tưng tưng sáng sương mai chiếu trên ngàn cây đẹp xinh!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buổi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Chúa</a:t>
            </a:r>
            <a:r>
              <a:rPr dirty="0"/>
              <a:t> ta </a:t>
            </a:r>
            <a:br>
              <a:rPr lang="en-GB" dirty="0"/>
            </a:b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!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khá</a:t>
            </a:r>
            <a:r>
              <a:rPr dirty="0"/>
              <a:t> ca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thinh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nay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.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ta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khinh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Ngày</a:t>
            </a:r>
            <a:r>
              <a:rPr dirty="0"/>
              <a:t> nay </a:t>
            </a:r>
            <a:r>
              <a:rPr dirty="0" err="1"/>
              <a:t>kíp</a:t>
            </a:r>
            <a:r>
              <a:rPr dirty="0"/>
              <a:t> tin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Vừa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sớm</a:t>
            </a:r>
            <a:r>
              <a:rPr dirty="0"/>
              <a:t> </a:t>
            </a:r>
            <a:br>
              <a:rPr lang="en-GB" dirty="0"/>
            </a:br>
            <a:r>
              <a:rPr dirty="0"/>
              <a:t>Ma-</a:t>
            </a:r>
            <a:r>
              <a:rPr dirty="0" err="1"/>
              <a:t>ri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thăm</a:t>
            </a:r>
            <a:r>
              <a:rPr dirty="0"/>
              <a:t> </a:t>
            </a:r>
            <a:r>
              <a:rPr dirty="0" err="1"/>
              <a:t>mộ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Christ. </a:t>
            </a:r>
            <a:r>
              <a:rPr dirty="0" err="1"/>
              <a:t>Ngạc</a:t>
            </a:r>
            <a:r>
              <a:rPr dirty="0"/>
              <a:t> </a:t>
            </a:r>
            <a:r>
              <a:rPr dirty="0" err="1"/>
              <a:t>nhiên</a:t>
            </a:r>
            <a:r>
              <a:rPr dirty="0"/>
              <a:t> </a:t>
            </a:r>
            <a:r>
              <a:rPr dirty="0" err="1"/>
              <a:t>khôn</a:t>
            </a:r>
            <a:r>
              <a:rPr dirty="0"/>
              <a:t> </a:t>
            </a:r>
            <a:r>
              <a:rPr dirty="0" err="1"/>
              <a:t>xiết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Sứ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tin.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phục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!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ở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đâu</a:t>
            </a:r>
            <a:r>
              <a:rPr dirty="0"/>
              <a:t> </a:t>
            </a:r>
            <a:r>
              <a:rPr dirty="0" err="1"/>
              <a:t>nhưng</a:t>
            </a:r>
            <a:r>
              <a:rPr dirty="0"/>
              <a:t> nay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minh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Mừng thay Jêsus đã sống nay hiển vinh. Vì yêu ta giáng thế vui mang tội khinh.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Ngày</a:t>
            </a:r>
            <a:r>
              <a:rPr dirty="0"/>
              <a:t> nay </a:t>
            </a:r>
            <a:r>
              <a:rPr dirty="0" err="1"/>
              <a:t>kíp</a:t>
            </a:r>
            <a:r>
              <a:rPr dirty="0"/>
              <a:t> tin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đình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115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593 TIẾNG HÁT PHỤC SINH</vt:lpstr>
      <vt:lpstr>1. Trời tưng tưng sáng sương mai chiếu trên ngàn cây đẹp xinh!</vt:lpstr>
      <vt:lpstr>Là buổi mai hân hoan Jêsus Christ Chúa ta  phục sinh! Hỡi khắp nhân sinh khá ca hòa thinh.</vt:lpstr>
      <vt:lpstr>Mừng thay Jêsus đã sống nay hiển vinh. Vì yêu ta giáng thế vui mang  tội khinh.</vt:lpstr>
      <vt:lpstr>Này hỡi nhân sinh!  Ngày nay kíp tin Jêsus Đấng sống đời đời,  quyền trên thiên đình.</vt:lpstr>
      <vt:lpstr>2. Vừa khi sáng sớm  Ma-ri đến thăm mộ  Jêsus Christ. Ngạc nhiên khôn xiết thấy Sứ Thánh đến trước rao truyền tin.</vt:lpstr>
      <vt:lpstr>Chúa đã phục sinh!  Jêsus phục sinh! Ngài không ở nơi đây đâu nhưng nay Ngài sống như trước phán minh.</vt:lpstr>
      <vt:lpstr>Mừng thay Jêsus đã sống nay hiển vinh. Vì yêu ta giáng thế vui mang tội khinh.</vt:lpstr>
      <vt:lpstr>Này hỡi nhân sinh!  Ngày nay kíp tin Jêsus Đấng sống đời đời,  quyền trên thiên đình.</vt:lpstr>
      <vt:lpstr>3. Ngày nay tín hữu  thế giới hát chung bài ca Phục sinh. Ngợi Jêsus Christ Đấng sống vinh hiển ở ngôi thượng thiên.</vt:lpstr>
      <vt:lpstr>Khắp nơi hải xuyên.  Núi cao, bình nguyên. Rừng sâu âm u, muôn dân nơi nơi nguyện chúc tôn Chúa năng quyền.</vt:lpstr>
      <vt:lpstr>Mừng thay Jêsus đã sống nay hiển vinh. Vì yêu ta giáng thế vui mang  tội khinh.</vt:lpstr>
      <vt:lpstr>Này hỡi nhân sinh!  Ngày nay kíp tin Jêsus Đấng sống đời đời,  quyền trên thiên đình.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2018-11-08T08:42:14Z</dcterms:modified>
</cp:coreProperties>
</file>