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594</a:t>
            </a:r>
            <a:br/>
            <a:r>
              <a:t>CHÚA SỐNG TRONG TÔI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Nay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 Ồ!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dẫy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ban.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Đổi thay cho tôi được giống như Ngài, Vì Chúa không hề chuyển lay.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Nay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 Ồ!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Lìa Chúa yêu thương tôi đi lạc đường, màn đêm tìm đâu ánh dương.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lý</a:t>
            </a:r>
            <a:r>
              <a:rPr dirty="0"/>
              <a:t> </a:t>
            </a:r>
            <a:r>
              <a:rPr dirty="0" err="1"/>
              <a:t>rạng</a:t>
            </a:r>
            <a:r>
              <a:rPr dirty="0"/>
              <a:t> </a:t>
            </a:r>
            <a:r>
              <a:rPr dirty="0" err="1"/>
              <a:t>ngời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Nay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 Ồ!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Rực rỡ muôn hoa trong ánh mặt trời, Tình yêu Ngài ban khắp nơi.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Tỏa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bao </a:t>
            </a: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Nay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. Ồ!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rồi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Sự sống ban cho hoa trái trong vườn, Đẹp xinh, ngọt ngon, ngát hương.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Cha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 </a:t>
            </a:r>
            <a:r>
              <a:rPr dirty="0" err="1"/>
              <a:t>Và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Thánh</a:t>
            </a:r>
            <a:r>
              <a:rPr dirty="0"/>
              <a:t> Linh, </a:t>
            </a: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203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594 CHÚA SỐNG TRONG TÔI</vt:lpstr>
      <vt:lpstr>1. Lìa Chúa yêu thương tôi đi lạc đường, màn đêm tìm đâu ánh dương.</vt:lpstr>
      <vt:lpstr>Thánh Kinh cho tôi  chân lý rạng ngời.  Soi sáng cho  đường lối tôi.</vt:lpstr>
      <vt:lpstr>Nay Chúa sống trong tôi cho đến luôn muôn đời. Ồ! Đời tôi có Jêsus rồi. Vui hát tôn Ngài  chẳng thôi.</vt:lpstr>
      <vt:lpstr>2. Rực rỡ muôn hoa trong ánh mặt trời, Tình yêu Ngài ban khắp nơi.</vt:lpstr>
      <vt:lpstr>Tỏa soi đem bao sự sống cho đời và Chúa trong  đời sống tôi.</vt:lpstr>
      <vt:lpstr>Nay Chúa sống trong tôi cho đến luôn muôn đời. Ồ! Đời tôi có Jêsus rồi. Vui hát tôn Ngài  chẳng thôi.</vt:lpstr>
      <vt:lpstr>3. Sự sống ban cho hoa trái trong vườn, Đẹp xinh, ngọt ngon, ngát hương.</vt:lpstr>
      <vt:lpstr>Chúc tôn Cha yêu thương đến muôn đời. Và  Thánh Linh, sự sống tôi.</vt:lpstr>
      <vt:lpstr>Nay Chúa sống trong tôi cho đến luôn muôn đời. Ồ! Đời tôi có Jêsus rồi. Vui hát tôn Ngài  chẳng thôi.</vt:lpstr>
      <vt:lpstr>4. Đầy dẫy trong tôi ơn Chúa tuôn tràn.  Quyền năng từ nơi  Chúa ban.</vt:lpstr>
      <vt:lpstr>Đổi thay cho tôi được giống như Ngài, Vì Chúa không hề chuyển lay.</vt:lpstr>
      <vt:lpstr>Nay Chúa sống trong tôi cho đến luôn muôn đời. Ồ! Đời tôi có Jêsus rồi. Vui hát tôn Ngài  chẳng thôi.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2018-11-08T09:07:14Z</dcterms:modified>
</cp:coreProperties>
</file>