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595</a:t>
            </a:r>
            <a:br>
              <a:rPr dirty="0"/>
            </a:br>
            <a:r>
              <a:rPr dirty="0"/>
              <a:t>VINH DIỆU </a:t>
            </a:r>
            <a:br>
              <a:rPr lang="en-US" dirty="0"/>
            </a:br>
            <a:r>
              <a:rPr dirty="0"/>
              <a:t>CHÚA PHỤC SINH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t>.</a:t>
            </a:r>
            <a:r>
              <a:rPr lang="en-US"/>
              <a:t> </a:t>
            </a:r>
            <a:r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trổi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tồn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.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nay </a:t>
            </a:r>
            <a:r>
              <a:rPr dirty="0" err="1"/>
              <a:t>bị</a:t>
            </a:r>
            <a:r>
              <a:rPr dirty="0"/>
              <a:t> </a:t>
            </a:r>
            <a:r>
              <a:rPr dirty="0" err="1"/>
              <a:t>phá</a:t>
            </a:r>
            <a:r>
              <a:rPr dirty="0"/>
              <a:t> tan,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binh</a:t>
            </a:r>
            <a:r>
              <a:rPr dirty="0"/>
              <a:t> </a:t>
            </a:r>
            <a:r>
              <a:rPr dirty="0" err="1"/>
              <a:t>khoác</a:t>
            </a:r>
            <a:r>
              <a:rPr dirty="0"/>
              <a:t> </a:t>
            </a:r>
            <a:r>
              <a:rPr dirty="0" err="1"/>
              <a:t>áo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,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lăn</a:t>
            </a:r>
            <a:r>
              <a:rPr dirty="0"/>
              <a:t> </a:t>
            </a:r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mộ</a:t>
            </a:r>
            <a:r>
              <a:rPr dirty="0"/>
              <a:t>.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liệm</a:t>
            </a:r>
            <a:r>
              <a:rPr dirty="0"/>
              <a:t> </a:t>
            </a:r>
            <a:r>
              <a:rPr dirty="0" err="1"/>
              <a:t>bọc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trổi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tồn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 Jêsus mới sống lại, chào đón chúng ta liền. Dịu êm Ngài mừng hỏi ta, đuổi xua bao sợ phiền.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nay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,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ca </a:t>
            </a:r>
            <a:br>
              <a:rPr lang="en-US" dirty="0"/>
            </a:b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vời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rày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, </a:t>
            </a:r>
            <a:r>
              <a:rPr dirty="0" err="1"/>
              <a:t>đắc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ma </a:t>
            </a:r>
            <a:r>
              <a:rPr dirty="0" err="1"/>
              <a:t>vương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.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trổi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cõi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tồn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Con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nghi</a:t>
            </a:r>
            <a:r>
              <a:rPr dirty="0"/>
              <a:t> </a:t>
            </a:r>
            <a:r>
              <a:rPr dirty="0" err="1"/>
              <a:t>ngờ</a:t>
            </a:r>
            <a:r>
              <a:rPr dirty="0"/>
              <a:t>, </a:t>
            </a:r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Vua</a:t>
            </a:r>
            <a:br>
              <a:rPr lang="en-US" dirty="0"/>
            </a:b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Tồn</a:t>
            </a:r>
            <a:r>
              <a:rPr dirty="0"/>
              <a:t>. </a:t>
            </a:r>
            <a:r>
              <a:rPr dirty="0" err="1"/>
              <a:t>Ðời</a:t>
            </a:r>
            <a:r>
              <a:rPr dirty="0"/>
              <a:t> con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nghĩa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, </a:t>
            </a:r>
            <a:r>
              <a:rPr dirty="0" err="1"/>
              <a:t>Nếu</a:t>
            </a:r>
            <a:r>
              <a:rPr dirty="0"/>
              <a:t> con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thắng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hèn</a:t>
            </a:r>
            <a:r>
              <a:rPr dirty="0"/>
              <a:t> </a:t>
            </a:r>
            <a:r>
              <a:rPr dirty="0" err="1"/>
              <a:t>nhỏ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,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121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595 VINH DIỆU  CHÚA PHỤC SINH</vt:lpstr>
      <vt:lpstr>1. Tôn ngợi Chúa Jêsus, phục sinh trong  khải hoàn. Sự chết nay bị phá tan, Chúa thắng hơn đời đời.</vt:lpstr>
      <vt:lpstr>Thiên binh khoác áo  huy hoàng, cất đá lăn ngoài mộ. Gặp màn liệm bọc xác Ngài, minh chứng đầy vinh quang.</vt:lpstr>
      <vt:lpstr>Tôn ngợi Chúa Jêsus phục sinh trong  khải hoàn. Quyền năng Ngài càng trổi cao,  suốt cả cõi trường tồn.</vt:lpstr>
      <vt:lpstr>2.  Jêsus mới sống lại, chào đón chúng ta liền. Dịu êm Ngài mừng hỏi ta, đuổi xua bao sợ phiền.</vt:lpstr>
      <vt:lpstr>Dân thánh nay hát vui mừng, khúc khải ca  tuyệt vời. Từ rày Ngài hiện sống hoài, đắc thắng quyền ma vương.</vt:lpstr>
      <vt:lpstr>Tôn ngợi Chúa Jêsus phục sinh trong khải hoàn. Quyền năng Ngài càng trổi cao, suốt cả cõi trường tồn.</vt:lpstr>
      <vt:lpstr>3. Con nguyện thôi nghi ngờ, lạy Chúa Vua Trường Tồn. Ðời con nên vô nghĩa ngay, Nếu con không thuộc Ngài.</vt:lpstr>
      <vt:lpstr>Xin giúp con thắng  vinh diệu, Chúa yêu con  vô cùng. Dìu cuộc đời  hèn nhỏ nầy, đưa bước  về thiên cung.</vt:lpstr>
      <vt:lpstr>Tôn ngợi Chúa Jêsus phục sinh trong khải hoàn. Quyền năng Ngài càng trổi cao, suốt cả cõi trường tồn.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2018-11-08T09:09:54Z</dcterms:modified>
</cp:coreProperties>
</file>