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596</a:t>
            </a:r>
            <a:br/>
            <a:r>
              <a:t>NGÀY TOÀN THẮNG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thu</a:t>
            </a:r>
            <a:r>
              <a:rPr dirty="0"/>
              <a:t>; </a:t>
            </a:r>
            <a:r>
              <a:rPr dirty="0" err="1"/>
              <a:t>tử</a:t>
            </a:r>
            <a:r>
              <a:rPr dirty="0"/>
              <a:t> </a:t>
            </a:r>
            <a:r>
              <a:rPr dirty="0" err="1"/>
              <a:t>thần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ghê</a:t>
            </a:r>
            <a:r>
              <a:rPr dirty="0"/>
              <a:t> </a:t>
            </a:r>
            <a:r>
              <a:rPr dirty="0" err="1"/>
              <a:t>gớm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mạnh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Mộ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bao </a:t>
            </a:r>
            <a:br>
              <a:rPr lang="en-US" dirty="0"/>
            </a:b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qua </a:t>
            </a:r>
            <a:r>
              <a:rPr dirty="0" err="1"/>
              <a:t>khép</a:t>
            </a:r>
            <a:r>
              <a:rPr dirty="0"/>
              <a:t> </a:t>
            </a:r>
            <a:r>
              <a:rPr dirty="0" err="1"/>
              <a:t>kín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thầm</a:t>
            </a:r>
            <a:r>
              <a:rPr dirty="0"/>
              <a:t>, nay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toang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oai</a:t>
            </a:r>
            <a:r>
              <a:rPr dirty="0"/>
              <a:t> </a:t>
            </a:r>
            <a:r>
              <a:rPr dirty="0" err="1"/>
              <a:t>hùng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Một ngày toàn thắng đến với nhân loại đau thương khổ nàn. Một cuộc đời mới xóa hết những cơn ưu sầu.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bao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oai</a:t>
            </a:r>
            <a:r>
              <a:rPr dirty="0"/>
              <a:t> </a:t>
            </a:r>
            <a:r>
              <a:rPr dirty="0" err="1"/>
              <a:t>hùng</a:t>
            </a:r>
            <a:r>
              <a:rPr dirty="0"/>
              <a:t>.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Dòng đời thế gian đã chôn vùi bao kiếp sống đau thương, nhiều người đang sống mà tâm hồn như chết lặng.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Tìm đâu ánh dương cho đường gian nan bóng tối âm thầm, những tiếng khóc than tràn khắp lối đi trong đời.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Một ngày toàn thắng đến với nhân loại đau thương khổ nàn. Một cuộc đời mới xóa hết những cơn ưu sầu.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bao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oai</a:t>
            </a:r>
            <a:r>
              <a:rPr dirty="0"/>
              <a:t> </a:t>
            </a:r>
            <a:r>
              <a:rPr dirty="0" err="1"/>
              <a:t>hùng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t>ban </a:t>
            </a:r>
            <a:br>
              <a:rPr lang="en-US"/>
            </a:br>
            <a:r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143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596 NGÀY TOÀN THẮNG</vt:lpstr>
      <vt:lpstr>1. Từ miền thế gian,  ánh dương bừng soi đến mãi thiên thu; tử thần  ghê gớm giờ đây còn đâu sức mạnh.</vt:lpstr>
      <vt:lpstr>Mộ phần tối tăm bao  thời gian qua khép kín  âm thầm, nay đã mở toang vì Chúa chiến thắng  oai hùng.</vt:lpstr>
      <vt:lpstr>Một ngày toàn thắng đến với nhân loại đau thương khổ nàn. Một cuộc đời mới xóa hết những cơn ưu sầu.</vt:lpstr>
      <vt:lpstr>Một ngày tươi sáng đem bao ân phúc cho muôn ngàn đời, Chúa sống  oai hùng. Sự chết tối tăm đâu còn!</vt:lpstr>
      <vt:lpstr>2. Dòng đời thế gian đã chôn vùi bao kiếp sống đau thương, nhiều người đang sống mà tâm hồn như chết lặng.</vt:lpstr>
      <vt:lpstr>Tìm đâu ánh dương cho đường gian nan bóng tối âm thầm, những tiếng khóc than tràn khắp lối đi trong đời.</vt:lpstr>
      <vt:lpstr>Một ngày toàn thắng đến với nhân loại đau thương khổ nàn. Một cuộc đời mới xóa hết những cơn ưu sầu.</vt:lpstr>
      <vt:lpstr>Một ngày tươi sáng đem bao ân phúc cho muôn ngàn đời, Chúa sống  oai hùng. Ngài ban  hy vọng thắm tươi.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2018-11-08T09:10:47Z</dcterms:modified>
</cp:coreProperties>
</file>