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597</a:t>
            </a:r>
            <a:br/>
            <a:r>
              <a:t>VÌ JÊSUS SỐNG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,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,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tuyệt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 </a:t>
            </a:r>
            <a:r>
              <a:rPr dirty="0" err="1"/>
              <a:t>Hiện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, </a:t>
            </a:r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nạn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Tâm hồn dịu êm, vì luôn luôn có Ngài, Hiện Ngài đang sống trong mỗi tâm hồn bền lòng vững tin.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dần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tin.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rõ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69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597 VÌ JÊSUS SỐNG</vt:lpstr>
      <vt:lpstr>1. Trên trời vinh quang, Vua Thánh xuống  gian trần, xót thương  con người sống trong tuyệt vọng;</vt:lpstr>
      <vt:lpstr>Thân vàng hy sinh,  chịu đau thương cứu người. Hiện Ngài đang sống để đón muôn người tìm nguồn thái an.</vt:lpstr>
      <vt:lpstr>Vì Jê-sus sống,  tôi bước đi với hy vọng, bóng đêm xa dần,  lòng luôn vững tin.</vt:lpstr>
      <vt:lpstr>Vì tôi biết rõ Chúa sống  uy quyền trên khắp trời,  Vì Jê-sus sống luôn với tôi, tôi vui sống  trong Ngài.</vt:lpstr>
      <vt:lpstr>2. Trên đường tôi đi,  luôn biết Chúa đi cùng, dẫu cho khổ nạn vẫn luôn an bình;</vt:lpstr>
      <vt:lpstr>Tâm hồn dịu êm, vì luôn luôn có Ngài, Hiện Ngài đang sống trong mỗi tâm hồn bền lòng vững tin.</vt:lpstr>
      <vt:lpstr>Vì Jê-sus sống,  tôi bước đi với hy vọng, bóng đêm xa dần,  lòng luôn vững tin.</vt:lpstr>
      <vt:lpstr>Vì tôi biết rõ Chúa sống  uy quyền trên khắp trời,  Vì Jê-sus sống luôn với tôi, tôi vui sống  trong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2018-11-08T09:12:27Z</dcterms:modified>
</cp:coreProperties>
</file>