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598</a:t>
            </a:r>
            <a:br>
              <a:rPr dirty="0"/>
            </a:br>
            <a:r>
              <a:rPr dirty="0"/>
              <a:t>KHI CHÚA </a:t>
            </a:r>
            <a:br>
              <a:rPr lang="en-US" dirty="0"/>
            </a:br>
            <a:r>
              <a:rPr dirty="0"/>
              <a:t>VỀ THIÊN QUỐC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Con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tín</a:t>
            </a:r>
            <a:r>
              <a:rPr dirty="0"/>
              <a:t>,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giáo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, Tin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Cha,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ai tin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Thần</a:t>
            </a:r>
            <a:r>
              <a:rPr dirty="0"/>
              <a:t> Linh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ai tin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Rồi</a:t>
            </a:r>
            <a:r>
              <a:rPr dirty="0"/>
              <a:t> nay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t> </a:t>
            </a:r>
            <a:br>
              <a:rPr lang="en-US"/>
            </a:br>
            <a:r>
              <a:t>vương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Cha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: </a:t>
            </a:r>
            <a:br>
              <a:rPr lang="en-US" dirty="0"/>
            </a:br>
            <a:r>
              <a:rPr dirty="0"/>
              <a:t>“Con </a:t>
            </a: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sợ</a:t>
            </a:r>
            <a:r>
              <a:rPr dirty="0"/>
              <a:t> chi, </a:t>
            </a:r>
            <a:br>
              <a:rPr lang="en-US" dirty="0"/>
            </a:b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Ta”.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Sao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ban,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Phúc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Nào</a:t>
            </a:r>
            <a:r>
              <a:rPr dirty="0"/>
              <a:t> ai tin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hưởng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ban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Rồi</a:t>
            </a:r>
            <a:r>
              <a:rPr dirty="0"/>
              <a:t> nay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/>
              <a:t>Ba </a:t>
            </a:r>
            <a:r>
              <a:rPr dirty="0" err="1"/>
              <a:t>Ngôi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phúc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Bao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ướt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mi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,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Sao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, </a:t>
            </a: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quá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 </a:t>
            </a:r>
            <a:r>
              <a:rPr dirty="0" err="1"/>
              <a:t>giảng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Chúa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bước khắp nơi trên đường trần giảng rao lời Chúa hằng ngày, khiến muôn dân quy phục Ngài.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loài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, </a:t>
            </a:r>
            <a:r>
              <a:rPr dirty="0" err="1"/>
              <a:t>để</a:t>
            </a:r>
            <a:r>
              <a:rPr dirty="0"/>
              <a:t> ai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158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598 KHI CHÚA  VỀ THIÊN QUỐC</vt:lpstr>
      <vt:lpstr>1. Khi Chúa về thiên quốc, Ngài phán cùng tôi:  “Con đừng sợ chi,  Vững tâm theo Ta”.</vt:lpstr>
      <vt:lpstr>Sao cứ nhìn trông mãi,  lời Chúa truyền ban, về đi, hãy rao Phúc âm  thượng thiên.</vt:lpstr>
      <vt:lpstr>Nào ai tin danh Jêsus đã chết thay cho tội mình, Chúa ban sự sống  đời đời, hưởng thiên ân ban từ trời.</vt:lpstr>
      <vt:lpstr>Rồi nay mai lên thiên quốc hát tôn vinh Chúa  Ba Ngôi, sống trong  hạnh phúc từ trời,  thỏa vui muôn đời.</vt:lpstr>
      <vt:lpstr>2. Bao mắt nhìn trông Chúa, lệ ướt tràn mi khi Ngài lìa xa, cất lên  thiên đàng.</vt:lpstr>
      <vt:lpstr>Sao cứ còn vương vấn, đừng quá sầu thương,  về đi, giảng rao phước cho mọi người. Thành tâm vâng theo tiếng Chúa</vt:lpstr>
      <vt:lpstr>bước khắp nơi trên đường trần giảng rao lời Chúa hằng ngày, khiến muôn dân quy phục Ngài.</vt:lpstr>
      <vt:lpstr>Nhận tình yêu thương Jêsus đã chết thay cho loài người, để ai nhận Chúa vào lòng,  phước ơn tuôn tràn.</vt:lpstr>
      <vt:lpstr>3. Con hứa nguyện  trung tín, truyền giáo mọi nơi, Tin Lành Ngài ban đến cho muôn người.</vt:lpstr>
      <vt:lpstr>Nhân thế nhận ơn phước nào đến cùng Cha,  Ngài cho những ai tin danh Jêsus. Từ ngày  Thần Linh Chúa đến,</vt:lpstr>
      <vt:lpstr>giúp cho ai tin nhận Ngài, vững tâm theo Chúa  trọn đời dẫu đang đi trên đường trần.</vt:lpstr>
      <vt:lpstr>Rồi nay mai Jêsus đến, cất lên không trung gặp Ngài, sống trong  vương quốc đời đời với Cha trên trời.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2018-11-08T09:13:51Z</dcterms:modified>
</cp:coreProperties>
</file>