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599</a:t>
            </a:r>
            <a:br>
              <a:rPr dirty="0"/>
            </a:br>
            <a:r>
              <a:rPr dirty="0"/>
              <a:t>LÒNG CÁC CON </a:t>
            </a:r>
            <a:br>
              <a:rPr lang="en-US" dirty="0"/>
            </a:br>
            <a:r>
              <a:rPr dirty="0"/>
              <a:t>CHỚ BỐI RỐI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sạch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vết</a:t>
            </a:r>
            <a:r>
              <a:rPr dirty="0"/>
              <a:t> </a:t>
            </a:r>
            <a:r>
              <a:rPr dirty="0" err="1"/>
              <a:t>nhơ</a:t>
            </a:r>
            <a:r>
              <a:rPr dirty="0"/>
              <a:t>,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ru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rối</a:t>
            </a:r>
            <a:r>
              <a:rPr dirty="0">
                <a:solidFill>
                  <a:srgbClr val="FFFF00"/>
                </a:solidFill>
              </a:rPr>
              <a:t> hay lo </a:t>
            </a:r>
            <a:r>
              <a:rPr dirty="0" err="1">
                <a:solidFill>
                  <a:srgbClr val="FFFF00"/>
                </a:solidFill>
              </a:rPr>
              <a:t>sợ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Ta.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rối</a:t>
            </a:r>
            <a:r>
              <a:rPr dirty="0">
                <a:solidFill>
                  <a:srgbClr val="FFFF00"/>
                </a:solidFill>
              </a:rPr>
              <a:t> hay lo </a:t>
            </a:r>
            <a:r>
              <a:rPr dirty="0" err="1">
                <a:solidFill>
                  <a:srgbClr val="FFFF00"/>
                </a:solidFill>
              </a:rPr>
              <a:t>sợ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Con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cậy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tin Ta </a:t>
            </a:r>
            <a:r>
              <a:rPr dirty="0" err="1">
                <a:solidFill>
                  <a:srgbClr val="FFFF00"/>
                </a:solidFill>
              </a:rPr>
              <a:t>nữa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Tạm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Cha Ta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chỗ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nói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 Ta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dành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chỗ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xong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Ta ở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thì</a:t>
            </a:r>
            <a:r>
              <a:rPr dirty="0">
                <a:solidFill>
                  <a:srgbClr val="FFFF00"/>
                </a:solidFill>
              </a:rPr>
              <a:t> con ở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lo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nữa</a:t>
            </a:r>
            <a:r>
              <a:rPr dirty="0"/>
              <a:t>,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Những</a:t>
            </a:r>
            <a:r>
              <a:rPr dirty="0"/>
              <a:t> ai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sơ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.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ca: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rối</a:t>
            </a:r>
            <a:r>
              <a:rPr dirty="0">
                <a:solidFill>
                  <a:srgbClr val="FFFF00"/>
                </a:solidFill>
              </a:rPr>
              <a:t> hay lo </a:t>
            </a:r>
            <a:r>
              <a:rPr dirty="0" err="1">
                <a:solidFill>
                  <a:srgbClr val="FFFF00"/>
                </a:solidFill>
              </a:rPr>
              <a:t>sợ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Ta.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rối</a:t>
            </a:r>
            <a:r>
              <a:rPr dirty="0">
                <a:solidFill>
                  <a:srgbClr val="FFFF00"/>
                </a:solidFill>
              </a:rPr>
              <a:t> hay lo </a:t>
            </a:r>
            <a:r>
              <a:rPr dirty="0" err="1">
                <a:solidFill>
                  <a:srgbClr val="FFFF00"/>
                </a:solidFill>
              </a:rPr>
              <a:t>sợ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Ta.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Con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cậy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tin Ta </a:t>
            </a:r>
            <a:r>
              <a:rPr dirty="0" err="1">
                <a:solidFill>
                  <a:srgbClr val="FFFF00"/>
                </a:solidFill>
              </a:rPr>
              <a:t>nữa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Tạm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Cha Ta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Hôm nay là lúc người ta xa lìa Chúa để cho mối tương giao phai mờ.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chỗ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nói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 Ta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dành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chỗ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xong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Ta ở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thì</a:t>
            </a:r>
            <a:r>
              <a:rPr dirty="0">
                <a:solidFill>
                  <a:srgbClr val="FFFF00"/>
                </a:solidFill>
              </a:rPr>
              <a:t> con ở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Những</a:t>
            </a:r>
            <a:r>
              <a:rPr dirty="0"/>
              <a:t> ai </a:t>
            </a:r>
            <a:r>
              <a:rPr dirty="0" err="1"/>
              <a:t>vững</a:t>
            </a:r>
            <a:r>
              <a:rPr dirty="0"/>
              <a:t> tin, </a:t>
            </a:r>
            <a:br>
              <a:rPr lang="en-US" dirty="0"/>
            </a:b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lo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ngẩn</a:t>
            </a:r>
            <a:r>
              <a:rPr dirty="0"/>
              <a:t> </a:t>
            </a:r>
            <a:r>
              <a:rPr dirty="0" err="1"/>
              <a:t>ngơ</a:t>
            </a:r>
            <a:r>
              <a:rPr dirty="0"/>
              <a:t>: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rối</a:t>
            </a:r>
            <a:r>
              <a:rPr dirty="0">
                <a:solidFill>
                  <a:srgbClr val="FFFF00"/>
                </a:solidFill>
              </a:rPr>
              <a:t> hay lo </a:t>
            </a:r>
            <a:r>
              <a:rPr dirty="0" err="1">
                <a:solidFill>
                  <a:srgbClr val="FFFF00"/>
                </a:solidFill>
              </a:rPr>
              <a:t>sợ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Ta.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Chớ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rối</a:t>
            </a:r>
            <a:r>
              <a:rPr dirty="0">
                <a:solidFill>
                  <a:srgbClr val="FFFF00"/>
                </a:solidFill>
              </a:rPr>
              <a:t> hay lo </a:t>
            </a:r>
            <a:r>
              <a:rPr dirty="0" err="1">
                <a:solidFill>
                  <a:srgbClr val="FFFF00"/>
                </a:solidFill>
              </a:rPr>
              <a:t>sợ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Con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cậy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tin Ta </a:t>
            </a:r>
            <a:r>
              <a:rPr dirty="0" err="1">
                <a:solidFill>
                  <a:srgbClr val="FFFF00"/>
                </a:solidFill>
              </a:rPr>
              <a:t>nữa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Tạm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Cha Ta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chỗ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nói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 Ta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dành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chỗ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xong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Ta ở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thì</a:t>
            </a:r>
            <a:r>
              <a:rPr dirty="0">
                <a:solidFill>
                  <a:srgbClr val="FFFF00"/>
                </a:solidFill>
              </a:rPr>
              <a:t> con ở </a:t>
            </a:r>
            <a:r>
              <a:rPr dirty="0" err="1">
                <a:solidFill>
                  <a:srgbClr val="FFFF00"/>
                </a:solidFill>
              </a:rPr>
              <a:t>đó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ơi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Chăm xem lời Chúa người ơi lo gìn giữ để cho đức tin không phai mờ.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384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Presentation1</vt:lpstr>
      <vt:lpstr>Thánh Ca 599 LÒNG CÁC CON  CHỚ BỐI RỐI </vt:lpstr>
      <vt:lpstr>1. Hôm nay là lúc người ta xa lìa Chúa để cho mối tương giao phai mờ.</vt:lpstr>
      <vt:lpstr>Những ai vững tin,  chẳng cần lo lắng ngẩn ngơ: Hãy nghe tiếng Jêsus khuyên từ  ngày xưa:</vt:lpstr>
      <vt:lpstr>Chớ bối rối hay lo sợ gì, lòng bền vững tin Ta.  Chớ bối rối hay lo sợ gì, lòng bền vững tin Ta.</vt:lpstr>
      <vt:lpstr>Con nên cậy tin nơi Chúa, vui lên và tin Ta nữa.  Tạm miền nước Cha Ta nơi vinh quang tuyệt vời,</vt:lpstr>
      <vt:lpstr>thật nhiều chỗ như pha lê rạng ngời. Trên khung  trời cao, Ta nói cho con rồi con ơi! Ta đi để lo dành cho con có chỗ</vt:lpstr>
      <vt:lpstr>khi Ta xong xuôi sẽ trở lại dìu con tới đó. Khi Ta  trở lại sẽ đón các con từ mọi hướng đi cùng Ta.</vt:lpstr>
      <vt:lpstr>Để các con yên vui bên Ta đời đời. Để các con yêu thương bên Ta chẳng rời. Ôi hầu cho Ta ở đâu,  thì con ở đó luôn con ơi!</vt:lpstr>
      <vt:lpstr>2. Chăm xem lời Chúa người ơi lo gìn giữ để cho đức tin không phai mờ.</vt:lpstr>
      <vt:lpstr>Hãy lắng tâm tư  thanh sạch không vương vết nhơ, Sẽ nghe tiếng Jêsus như một lời ru:</vt:lpstr>
      <vt:lpstr>Chớ bối rối hay lo sợ gì, lòng bền vững tin Ta.  Chớ bối rối hay lo sợ gì, lòng bền vững tin Ta.</vt:lpstr>
      <vt:lpstr>Con nên cậy tin nơi Chúa, vui lên và tin Ta nữa.  Tạm miền nước Cha Ta nơi vinh quang tuyệt vời,</vt:lpstr>
      <vt:lpstr>thật nhiều chỗ như pha lê rạng ngời. Trên khung trời cao, Ta nói cho con rồi con ơi! Ta đi để lo dành cho con có chỗ</vt:lpstr>
      <vt:lpstr>khi Ta xong xuôi sẽ trở lại dìu con tới đó. Khi Ta trở lại sẽ đón các con từ mọi hướng đi cùng Ta.</vt:lpstr>
      <vt:lpstr>Để các con yên vui bên Ta đời đời. Để các con yêu thương bên Ta chẳng rời. Ôi hầu cho Ta ở đâu, thì con ở đó luôn con ơi!</vt:lpstr>
      <vt:lpstr>3. Ai đang sầu khổ,  đừng nên lo buồn nữa, nghỉ yên dưới cánh tay nhân từ.</vt:lpstr>
      <vt:lpstr>Những ai đơn sơ,  tiếp nhận ơn phước Chúa cho. Sẽ nghe tiếng Jêsus như một bài ca:</vt:lpstr>
      <vt:lpstr>Chớ bối rối hay lo sợ gì, lòng bền vững tin Ta.  Chớ bối rối hay lo sợ gì, lòng bền vững tin Ta.</vt:lpstr>
      <vt:lpstr>Con nên cậy tin nơi Chúa, vui lên và tin Ta nữa.  Tạm miền nước Cha Ta nơi vinh quang tuyệt vời,</vt:lpstr>
      <vt:lpstr>thật nhiều chỗ như pha lê rạng ngời. Trên khung trời cao, Ta nói cho con rồi con ơi! Ta đi để lo dành cho con có chỗ</vt:lpstr>
      <vt:lpstr>khi Ta xong xuôi sẽ trở lại dìu con tới đó. Khi Ta trở lại sẽ đón các con từ mọi hướng đi cùng Ta.</vt:lpstr>
      <vt:lpstr>Để các con yên vui bên Ta đời đời. Để các con yêu thương bên Ta chẳng rời. Ôi hầu cho Ta ở đâu, thì con ở đó luôn con ơi!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2018-11-08T09:16:32Z</dcterms:modified>
</cp:coreProperties>
</file>