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600</a:t>
            </a:r>
            <a:br/>
            <a:r>
              <a:t>VINH HIỂN HALÊLUGIA!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Vinh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Ô!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 </a:t>
            </a:r>
            <a:r>
              <a:rPr dirty="0" err="1"/>
              <a:t>Đêm</a:t>
            </a:r>
            <a:r>
              <a:rPr dirty="0"/>
              <a:t> qua </a:t>
            </a:r>
            <a:r>
              <a:rPr dirty="0" err="1"/>
              <a:t>rồi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vụt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. Vinh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Vinh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Ô!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đất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hồi</a:t>
            </a:r>
            <a:r>
              <a:rPr dirty="0"/>
              <a:t> loan.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binh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đồng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.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tán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. Vinh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Vinh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Ô!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vinh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3.Chúa tái lâm đem bao bình an. Muôn ưu sầu khổ đau đều tan. Chúa tái lâm làm Vua vẻ vang.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chí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. Vinh </a:t>
            </a:r>
            <a:r>
              <a:rPr dirty="0" err="1">
                <a:solidFill>
                  <a:srgbClr val="FFFF00"/>
                </a:solidFill>
              </a:rPr>
              <a:t>hiển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102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600 VINH HIỂN HALÊLUGIA!</vt:lpstr>
      <vt:lpstr>1. Ánh sáng mai dâng lên trời cao. Đêm qua rồi  tối tăm vụt mau. Chúa  tái lâm từ nơi chí cao.</vt:lpstr>
      <vt:lpstr>Ha-lê-lu-gia! Ha-lê-lu-gia! Chúa tái lâm từ nơi  chí cao. Vinh hiển  Ha-lê-lu-gia!</vt:lpstr>
      <vt:lpstr>Vinh hiển Ha-lê-lu-gia!  Ô! Vua hiển vinh,  Ngài sắp tái lâm nay mai.</vt:lpstr>
      <vt:lpstr>2. Khắp đất đang mong Vua hồi loan. Thiên binh cùng hát dâng đồng tâm. Chúc tán Vua  thượng thiên giáng lâm.</vt:lpstr>
      <vt:lpstr>Ha-lê-lu-gia! Ha-lê-lu-gia! Chúa tái lâm từ nơi  chí cao. Vinh hiển  Ha-lê-lu-gia!</vt:lpstr>
      <vt:lpstr>Vinh hiển Ha-lê-lu-gia!  Ô! Vua hiển vinh,  Ngài sắp tái lâm nay mai.</vt:lpstr>
      <vt:lpstr>3.Chúa tái lâm đem bao bình an. Muôn ưu sầu khổ đau đều tan. Chúa tái lâm làm Vua vẻ vang.</vt:lpstr>
      <vt:lpstr>Ha-lê-lu-gia! Ha-lê-lu-gia! Chúa tái lâm từ nơi  chí cao. Vinh hiển  Ha-lê-lu-gia!</vt:lpstr>
      <vt:lpstr>Vinh hiển Ha-lê-lu-gia!  Ô! Vua hiển vinh,  Ngài sắp tái lâm nay mai.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2018-11-08T09:18:38Z</dcterms:modified>
</cp:coreProperties>
</file>