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601</a:t>
            </a:r>
            <a:br/>
            <a:r>
              <a:t>JÊSUS SẼ ĐẾN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Ha-lê-lu-gia, Ha-lê-lu-gia, Ha-lê-lu-gia!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Jê-sus Christ sẽ đến ngay, kíp lai hồi.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Ha-lê-lu-gia, Ha-lê-lu-gia, Ha-lê-lu-gia!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Jê-sus Christ sẽ đến ngay, kíp lai hồi.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tỉnh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,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tỉnh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tỉnh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Ha-lê-lu-gia, Ha-lê-lu-gia, Ha-lê-lu-gia!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Ha-lê-lu-gia, Ha-lê-lu-gia, Ha-lê-lu-gia! Jê-sus Christ sẽ đến ngay, kíp lai hồi.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2.Cầu Chúa Cứu Thế ban cho con Thánh Linh Ngài. Cầu Chúa Cứu Thế ban cho con Thánh Linh Ngài.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Christ </a:t>
            </a:r>
            <a:br>
              <a:rPr lang="en-US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150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601 JÊSUS SẼ ĐẾN</vt:lpstr>
      <vt:lpstr>Ha-lê-lu-gia, Ha-lê-lu-gia, Ha-lê-lu-gia! Ha-lê-lu-gia, Ha-lê-lu-gia, Ha-lê-lu-gia!</vt:lpstr>
      <vt:lpstr>Ha-lê-lu-gia, Ha-lê-lu-gia, Ha-lê-lu-gia! Jê-sus Christ sẽ đến ngay, kíp lai hồi.</vt:lpstr>
      <vt:lpstr>1. Nguyện cứ tỉnh thức, cứ thức canh hỡi anh em. Nguyện cứ tỉnh thức,  cứ thức canh hỡi anh em.</vt:lpstr>
      <vt:lpstr>Nguyện cứ tỉnh thức,  cứ thức canh các bạn thanh niên hỡi!  Jêsus Christ sẽ đến ngay kíp lai hồi.</vt:lpstr>
      <vt:lpstr>Ha-lê-lu-gia, Ha-lê-lu-gia, Ha-lê-lu-gia! Ha-lê-lu-gia, Ha-lê-lu-gia, Ha-lê-lu-gia!</vt:lpstr>
      <vt:lpstr>Ha-lê-lu-gia, Ha-lê-lu-gia, Ha-lê-lu-gia! Jê-sus Christ sẽ đến ngay, kíp lai hồi.</vt:lpstr>
      <vt:lpstr>2.Cầu Chúa Cứu Thế ban cho con Thánh Linh Ngài. Cầu Chúa Cứu Thế ban cho con Thánh Linh Ngài.</vt:lpstr>
      <vt:lpstr>cùng sống mãi mãi với Chúa Cha trên trời cao vinh hiển, Jêsus Christ  sẽ đến ngay kíp lai hồi.</vt:lpstr>
      <vt:lpstr>Ha-lê-lu-gia, Ha-lê-lu-gia, Ha-lê-lu-gia! Ha-lê-lu-gia, Ha-lê-lu-gia, Ha-lê-lu-gia!</vt:lpstr>
      <vt:lpstr>Ha-lê-lu-gia, Ha-lê-lu-gia, Ha-lê-lu-gia! Jê-sus Christ sẽ đến ngay, kíp lai hồi.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2018-11-08T09:19:30Z</dcterms:modified>
</cp:coreProperties>
</file>