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602</a:t>
            </a:r>
            <a:br/>
            <a:r>
              <a:t>KHI CHÚA ĐẾN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Rồi tai tôi nghe tiếng kêu vang, đồi cao kia rơi xuống tiêu tan.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Ngàn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thảy</a:t>
            </a:r>
            <a:r>
              <a:rPr dirty="0"/>
              <a:t> bay </a:t>
            </a:r>
            <a:r>
              <a:rPr dirty="0" err="1"/>
              <a:t>mau</a:t>
            </a:r>
            <a:r>
              <a:rPr dirty="0"/>
              <a:t>,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lớp</a:t>
            </a:r>
            <a:r>
              <a:rPr dirty="0"/>
              <a:t> </a:t>
            </a:r>
            <a:r>
              <a:rPr dirty="0" err="1"/>
              <a:t>sóng</a:t>
            </a:r>
            <a:r>
              <a:rPr dirty="0"/>
              <a:t> </a:t>
            </a:r>
            <a:r>
              <a:rPr dirty="0" err="1"/>
              <a:t>lớn</a:t>
            </a:r>
            <a:r>
              <a:rPr dirty="0"/>
              <a:t> </a:t>
            </a:r>
            <a:r>
              <a:rPr dirty="0" err="1"/>
              <a:t>xôn</a:t>
            </a:r>
            <a:r>
              <a:rPr dirty="0"/>
              <a:t> </a:t>
            </a:r>
            <a:r>
              <a:rPr dirty="0" err="1"/>
              <a:t>xao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chắc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giảng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rao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qua, </a:t>
            </a:r>
            <a:br>
              <a:rPr lang="en-US" dirty="0"/>
            </a:br>
            <a:r>
              <a:rPr dirty="0" err="1"/>
              <a:t>hoàn</a:t>
            </a:r>
            <a:r>
              <a:rPr dirty="0"/>
              <a:t> </a:t>
            </a:r>
            <a:r>
              <a:rPr dirty="0" err="1"/>
              <a:t>toàn</a:t>
            </a:r>
            <a:r>
              <a:rPr dirty="0"/>
              <a:t> </a:t>
            </a:r>
            <a:r>
              <a:rPr dirty="0" err="1"/>
              <a:t>thiêu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lửa</a:t>
            </a:r>
            <a:r>
              <a:rPr dirty="0"/>
              <a:t> </a:t>
            </a:r>
            <a:r>
              <a:rPr dirty="0" err="1"/>
              <a:t>thái</a:t>
            </a:r>
            <a:r>
              <a:rPr dirty="0"/>
              <a:t> </a:t>
            </a:r>
            <a:r>
              <a:rPr dirty="0" err="1"/>
              <a:t>dương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Đời mau qua như ánh chớp kia, rồi cùng đi với Chúa vinh quang.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chắc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giảng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rao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Ngày kia tôi vui đứng bên ngai, mặc bạch y vinh hiển muôn thu.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Nhìn xem vinh quang Chúa chiếu soi lòa tình yêu Chúa đến muôn dân.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biết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chắc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phải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giảng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rao</a:t>
            </a:r>
            <a:r>
              <a:rPr dirty="0">
                <a:solidFill>
                  <a:srgbClr val="FFFF00"/>
                </a:solidFill>
              </a:rPr>
              <a:t> Tin </a:t>
            </a:r>
            <a:r>
              <a:rPr dirty="0" err="1">
                <a:solidFill>
                  <a:srgbClr val="FFFF00"/>
                </a:solidFill>
              </a:rPr>
              <a:t>Lành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13</TotalTime>
  <Words>191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602 KHI CHÚA ĐẾN</vt:lpstr>
      <vt:lpstr>1. Một ngày mai khi  thế gian qua,  hoàn toàn thiêu trong  lửa thái dương.</vt:lpstr>
      <vt:lpstr>Đời mau qua như ánh chớp kia, rồi cùng đi với Chúa vinh quang.</vt:lpstr>
      <vt:lpstr>Cứu Chúa ôi, lòng mừng vui vô cùng, biết chắc rằng Ngài sẽ tái lâm.</vt:lpstr>
      <vt:lpstr>Chúng tôi đang nợ người trên dương thế, nên phải kíp giảng rao Tin Lành.</vt:lpstr>
      <vt:lpstr>2. Ngày kia tôi vui đứng bên ngai, mặc bạch y vinh hiển muôn thu.</vt:lpstr>
      <vt:lpstr>Nhìn xem vinh quang Chúa chiếu soi lòa tình yêu Chúa đến muôn dân.</vt:lpstr>
      <vt:lpstr>Cứu Chúa ôi, lòng mừng vui vô cùng, biết chắc rằng Ngài sẽ tái lâm.</vt:lpstr>
      <vt:lpstr>Chúng tôi đang nợ người trên dương thế, nên phải kíp giảng rao Tin Lành.</vt:lpstr>
      <vt:lpstr>3. Rồi tai tôi nghe tiếng kêu vang, đồi cao kia rơi xuống tiêu tan.</vt:lpstr>
      <vt:lpstr>Ngàn sao trên cao thảy bay mau, muôn muôn  lớp sóng lớn xôn xao.</vt:lpstr>
      <vt:lpstr>Cứu Chúa ôi, lòng mừng vui vô cùng, biết chắc rằng Ngài sẽ tái lâm.</vt:lpstr>
      <vt:lpstr>Chúng tôi đang nợ người trên dương thế, nên phải kíp giảng rao Tin Lành.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2018-11-08T09:21:00Z</dcterms:modified>
</cp:coreProperties>
</file>