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603</a:t>
            </a:r>
            <a:br/>
            <a:r>
              <a:t>NGÀY CỨU CHÚA BƯỚC ÐẾN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ca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nếu</a:t>
            </a:r>
            <a:r>
              <a:rPr dirty="0"/>
              <a:t> </a:t>
            </a:r>
            <a:r>
              <a:rPr dirty="0" err="1"/>
              <a:t>mối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ta </a:t>
            </a:r>
            <a:r>
              <a:rPr dirty="0" err="1"/>
              <a:t>đậm</a:t>
            </a:r>
            <a:r>
              <a:rPr dirty="0"/>
              <a:t> </a:t>
            </a:r>
            <a:r>
              <a:rPr dirty="0" err="1"/>
              <a:t>đà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qua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ngời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ta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nhóm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Ô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ca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,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Từ nay qua giây phút Chúa thăm gọi đậm đà, lòng tôi hân hoan vâng phục Chúa bước theo quyền chỉ huy tay Ngài.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Ô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Trổi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Chiếu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âm</a:t>
            </a:r>
            <a:r>
              <a:rPr dirty="0">
                <a:solidFill>
                  <a:srgbClr val="FFFF00"/>
                </a:solidFill>
              </a:rPr>
              <a:t> ca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vẹn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dồi</a:t>
            </a:r>
            <a:r>
              <a:rPr dirty="0"/>
              <a:t> </a:t>
            </a:r>
            <a:r>
              <a:rPr dirty="0" err="1"/>
              <a:t>dào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Bình minh quanh tôi điểm tô muôn màu tuyệt vời, giục tôi đi theo chân Ngài bước sát theo đường lối vinh quang Ngài.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Ô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vút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</TotalTime>
  <Words>277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603 NGÀY CỨU CHÚA BƯỚC ÐẾN</vt:lpstr>
      <vt:lpstr>1. Ngày Cứu Chúa bước đến đầy hiển vinh  năng quyền, tiếng yên vui thắm khắp tâm hồn.</vt:lpstr>
      <vt:lpstr>Từ nay qua giây phút Chúa thăm gọi đậm đà, lòng tôi hân hoan vâng phục Chúa bước theo quyền chỉ huy tay Ngài.</vt:lpstr>
      <vt:lpstr>Ô vinh quang! Ô vinh quang! Cất tiếng hát vút trong không gian, điều Jêsus ban cho tâm tôi,</vt:lpstr>
      <vt:lpstr>Trổi lên bao thanh âm nhân thế! Chiếu lên như ngàn mặt trời tràn ngập muôn thanh âm ca  chúc Jêsus.</vt:lpstr>
      <vt:lpstr>Ân phước Cứu Chúa ban cho tâm hồn đầy dẫy tuyệt đối biến thay tôi vẹn toàn.</vt:lpstr>
      <vt:lpstr>2. Nguồn ánh sáng  Cứu Chúa dìu dắt thêm huy hoàng, sống trong  ân phước tuôn dồi dào.</vt:lpstr>
      <vt:lpstr>Bình minh quanh tôi điểm tô muôn màu tuyệt vời, giục tôi đi theo chân Ngài bước sát theo đường lối vinh quang Ngài.</vt:lpstr>
      <vt:lpstr>Ô vinh quang! Ô vinh quang! Cất tiếng hát vút trong không gian, điều Jêsus ban cho tâm tôi,</vt:lpstr>
      <vt:lpstr>Trổi lên bao thanh âm nhân thế! Chiếu lên như ngàn mặt trời tràn ngập muôn thanh âm ca  chúc Jêsus.</vt:lpstr>
      <vt:lpstr>Ân phước Cứu Chúa ban cho tâm hồn đầy dẫy tuyệt đối biến thay tôi vẹn toàn.</vt:lpstr>
      <vt:lpstr>3.  Giờ nếu mối thắm thiết cùng Chúa ta đậm đà,  Tiến sâu trong bóng yêu thương Trời.</vt:lpstr>
      <vt:lpstr>Rồi khi qua đôi mắt ngước xem Ngài tận mặt,  ngời soi quanh ngôi Vua thượng giới lúc ta được nhóm quanh Ngôi Trời.</vt:lpstr>
      <vt:lpstr>Ô vinh quang! Ô vinh quang! Cất tiếng hát vút trong không gian, điều Jêsus ban cho tâm tôi,</vt:lpstr>
      <vt:lpstr>Trổi lên bao thanh âm nhân thế! Chiếu lên như ngàn mặt trời tràn ngập muôn thanh âm ca  chúc Jêsus.</vt:lpstr>
      <vt:lpstr>Ân phước Cứu Chúa ban cho tâm hồn đầy dẫy tuyệt đối biến thay tôi vẹn toàn.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2018-11-08T09:29:42Z</dcterms:modified>
</cp:coreProperties>
</file>