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604</a:t>
            </a:r>
            <a:br/>
            <a:r>
              <a:t>JÊSUS MAU ÐẾN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ô </a:t>
            </a:r>
            <a:r>
              <a:rPr dirty="0" err="1"/>
              <a:t>tội</a:t>
            </a:r>
            <a:r>
              <a:rPr dirty="0"/>
              <a:t>.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điêu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bể</a:t>
            </a:r>
            <a:r>
              <a:rPr dirty="0"/>
              <a:t> </a:t>
            </a:r>
            <a:r>
              <a:rPr dirty="0" err="1"/>
              <a:t>thẳm</a:t>
            </a:r>
            <a:r>
              <a:rPr dirty="0"/>
              <a:t> </a:t>
            </a:r>
            <a:r>
              <a:rPr dirty="0" err="1"/>
              <a:t>sâu</a:t>
            </a:r>
            <a:r>
              <a:rPr dirty="0"/>
              <a:t>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lai</a:t>
            </a:r>
            <a:r>
              <a:rPr lang="en-US"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, Mau </a:t>
            </a:r>
            <a:r>
              <a:rPr dirty="0" err="1"/>
              <a:t>rao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khắp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dân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tái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Hoặc đêm tăm tối hay ngày hừng đông tươi sáng, mau truyền danh Chúa ra mọi nơi.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12</TotalTime>
  <Words>57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Thánh Ca 604 JÊSUS MAU ÐẾN</vt:lpstr>
      <vt:lpstr>Trần thế tối tăm càng thêm ô tội. Thế nhân càng  điêu linh bể thẳm sâu,</vt:lpstr>
      <vt:lpstr>Ngày Chúa tái lai làm Vua đã gần, Mau rao truyền danh Jêsus cùng khắp muôn dân.</vt:lpstr>
      <vt:lpstr>Jêsus mau đến,  Jêsus mau đến,  Vui mừng lòng trông mong Chúa tái lai.</vt:lpstr>
      <vt:lpstr>Hoặc đêm tăm tối hay ngày hừng đông tươi sáng, mau truyền danh Chúa ra mọi nơi.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2018-11-08T09:32:56Z</dcterms:modified>
</cp:coreProperties>
</file>