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605</a:t>
            </a:r>
            <a:br/>
            <a:r>
              <a:t>JÊSUS SẼ TÁI LÂM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Khắp nơi sẽ không còn chinh chiến, Đớn đau qua đi niềm vui đến.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Chúng tôi sống muôn đời bình yên, lúc Chúa tái lâm trong uy quyền.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mai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hoặc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giữa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sang </a:t>
            </a:r>
            <a:r>
              <a:rPr dirty="0" err="1">
                <a:solidFill>
                  <a:srgbClr val="FFFF00"/>
                </a:solidFill>
              </a:rPr>
              <a:t>hoặc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nắng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tàn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Một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đầy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hướng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đàn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Chúng tôi đem tin mừng vui đến, Hát vang khúc ca tràn niềm tin.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tái</a:t>
            </a:r>
            <a:r>
              <a:rPr dirty="0"/>
              <a:t> </a:t>
            </a:r>
            <a:r>
              <a:rPr dirty="0" err="1"/>
              <a:t>lâm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hiển</a:t>
            </a:r>
            <a:r>
              <a:rPr dirty="0"/>
              <a:t>, </a:t>
            </a:r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những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đám</a:t>
            </a:r>
            <a:r>
              <a:rPr dirty="0"/>
              <a:t> </a:t>
            </a:r>
            <a:r>
              <a:rPr dirty="0" err="1"/>
              <a:t>mây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uy</a:t>
            </a:r>
            <a:r>
              <a:rPr dirty="0"/>
              <a:t> </a:t>
            </a:r>
            <a:r>
              <a:rPr dirty="0" err="1"/>
              <a:t>quyền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mai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hoặc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giữa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sang </a:t>
            </a:r>
            <a:r>
              <a:rPr dirty="0" err="1">
                <a:solidFill>
                  <a:srgbClr val="FFFF00"/>
                </a:solidFill>
              </a:rPr>
              <a:t>hoặc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nắng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tàn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Một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đầy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hướng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đàn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Lá</a:t>
            </a:r>
            <a:r>
              <a:rPr dirty="0"/>
              <a:t> </a:t>
            </a:r>
            <a:r>
              <a:rPr dirty="0" err="1"/>
              <a:t>hoa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cây</a:t>
            </a:r>
            <a:r>
              <a:rPr dirty="0"/>
              <a:t> </a:t>
            </a:r>
            <a:r>
              <a:rPr dirty="0" err="1"/>
              <a:t>rừng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, </a:t>
            </a:r>
            <a:r>
              <a:rPr dirty="0" err="1"/>
              <a:t>Núi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bể</a:t>
            </a:r>
            <a:r>
              <a:rPr dirty="0"/>
              <a:t> </a:t>
            </a:r>
            <a:r>
              <a:rPr dirty="0" err="1"/>
              <a:t>sâu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reo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Khắp đất, khắp khung trời loan tin: Cứu Chúa tái lâm trong uy quyền.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mai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hoặc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giữa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sang </a:t>
            </a:r>
            <a:r>
              <a:rPr dirty="0" err="1">
                <a:solidFill>
                  <a:srgbClr val="FFFF00"/>
                </a:solidFill>
              </a:rPr>
              <a:t>hoặc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nắng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tàn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Một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đầy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hướng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đàn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13</TotalTime>
  <Words>120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605 JÊSUS SẼ TÁI LÂM</vt:lpstr>
      <vt:lpstr>1. Chúng tôi đem tin mừng vui đến, Hát vang khúc ca tràn niềm tin.</vt:lpstr>
      <vt:lpstr>Chúa sẽ tái lâm ngày  vinh hiển, Giữa những  đám mây trong uy quyền.</vt:lpstr>
      <vt:lpstr>Lòng tôi luôn tin Jêsus  sẽ đến, Lúc ban mai hoặc giữa ban ngày. Lúc đêm sang hoặc khi nắng  chưa tàn.</vt:lpstr>
      <vt:lpstr>Lòng tôi luôn tin Jêsus  sẽ đến. Một ngày đầy  vinh quang muôn hướng vang cung đàn, Jêsus sẽ tái lâm huy hoàng.</vt:lpstr>
      <vt:lpstr>2. Lá hoa với cây rừng vang tiếng, Núi cao,  bể sâu cùng reo lên.</vt:lpstr>
      <vt:lpstr>Khắp đất, khắp khung trời loan tin: Cứu Chúa tái lâm trong uy quyền.</vt:lpstr>
      <vt:lpstr>Lòng tôi luôn tin Jêsus  sẽ đến, Lúc ban mai hoặc giữa ban ngày. Lúc đêm sang hoặc khi nắng  chưa tàn.</vt:lpstr>
      <vt:lpstr>Lòng tôi luôn tin Jêsus  sẽ đến. Một ngày đầy  vinh quang muôn hướng vang cung đàn, Jêsus sẽ tái lâm huy hoàng.</vt:lpstr>
      <vt:lpstr>3. Khắp nơi sẽ không còn chinh chiến, Đớn đau qua đi niềm vui đến.</vt:lpstr>
      <vt:lpstr>Chúng tôi sống muôn đời bình yên, lúc Chúa tái lâm trong uy quyền.</vt:lpstr>
      <vt:lpstr>Lòng tôi luôn tin Jêsus  sẽ đến, Lúc ban mai hoặc giữa ban ngày. Lúc đêm sang hoặc khi nắng  chưa tàn.</vt:lpstr>
      <vt:lpstr>Lòng tôi luôn tin Jêsus  sẽ đến. Một ngày đầy  vinh quang muôn hướng vang cung đàn, Jêsus sẽ tái lâm huy hoàng.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2018-11-08T09:34:35Z</dcterms:modified>
</cp:coreProperties>
</file>