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606</a:t>
            </a:r>
            <a:br>
              <a:rPr dirty="0"/>
            </a:br>
            <a:r>
              <a:rPr dirty="0"/>
              <a:t>TA SẼ TRỞ LẠI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hè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trưa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hay,Chúa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say,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nhớ</a:t>
            </a:r>
            <a:r>
              <a:rPr lang="en-US"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: “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ta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con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xưa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dứt,nụ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lang="en-US"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loan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:“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hè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trưa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hay,Chúa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say,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nghe</a:t>
            </a:r>
            <a:r>
              <a:rPr lang="en-US"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lang="en-US"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sắp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: “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ta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Dọn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xứng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,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loan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: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“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Mùa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hè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chiều</a:t>
            </a:r>
            <a:r>
              <a:rPr dirty="0">
                <a:solidFill>
                  <a:srgbClr val="FFFF00"/>
                </a:solidFill>
              </a:rPr>
              <a:t>, ban </a:t>
            </a:r>
            <a:r>
              <a:rPr dirty="0" err="1">
                <a:solidFill>
                  <a:srgbClr val="FFFF00"/>
                </a:solidFill>
              </a:rPr>
              <a:t>trưa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giữa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hay,Chúa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say,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nghe</a:t>
            </a:r>
            <a:r>
              <a:rPr lang="en-US"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lang="en-US"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lói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dầm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láng</a:t>
            </a:r>
            <a:r>
              <a:rPr dirty="0"/>
              <a:t>, </a:t>
            </a:r>
            <a:r>
              <a:rPr dirty="0" err="1"/>
              <a:t>dành</a:t>
            </a:r>
            <a:r>
              <a:rPr dirty="0"/>
              <a:t> </a:t>
            </a:r>
            <a:r>
              <a:rPr dirty="0" err="1"/>
              <a:t>tặng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bao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loan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:“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</TotalTime>
  <Words>271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606 TA SẼ TRỞ LẠI</vt:lpstr>
      <vt:lpstr>1. Cùng lặng nghe lời Chúa hứa lúc sắp lìa thế gian: “Một ngày mai ta sẽ đến với hiển vinh  thiên đàng.”</vt:lpstr>
      <vt:lpstr>Dọn lòng sao cho  xứng đáng, gặp Ngài  niềm vui chói sáng,  Chúa tái lâm giữa muôn huy hoàng.</vt:lpstr>
      <vt:lpstr>Chắc chắn Chúa sẽ đến, lời Ngài trong Thánh Kinh đã loan truyền: “Ngài trở lại lập nước bình yên.”</vt:lpstr>
      <vt:lpstr>Mùa hè, thu, đông tới, xuân sang đêm ngày chờ mong nghe tiếng loa vang.</vt:lpstr>
      <vt:lpstr>Ban chiều, ban trưa hay giữa nắng mai huy hoàng. Chúa sẽ đến lúc không ai hay,Chúa đến lúc thế gian mê say,</vt:lpstr>
      <vt:lpstr>2. Lòng được nghe lời Chúa hứa sẽ trở lại  thế gian. Thật niềm vui như nắng ấm chói lói sau mưa dầm.</vt:lpstr>
      <vt:lpstr>Chờ đợi ngày mai  sáng láng, dành tặng Ngài bao chiến thắng.  Chúa tái lâm giữa muôn  huy hoàng.</vt:lpstr>
      <vt:lpstr>Chắc chắn Chúa sẽ đến, lời Ngài trong  Thánh Kinh đã  loan truyền:“Ngài trở lại lập nước bình yên.”</vt:lpstr>
      <vt:lpstr>Mùa hè, thu, đông tới, xuân sang đêm ngày chờ mong nghe tiếng loa vang.</vt:lpstr>
      <vt:lpstr>Ban chiều, ban trưa hay giữa nắng mai huy hoàng. Chúa sẽ đến lúc không ai hay,Chúa đến lúc thế gian mê say,</vt:lpstr>
      <vt:lpstr>3. Dù cuộc đời đầy bóng tối vẫn nhớ lời Chúa thôi: “Một ngày mai ta sẽ tới đón các con lên trời.”</vt:lpstr>
      <vt:lpstr>Mọi sầu đau xưa  chấm dứt,nụ cười thay cho nước mắt,  Chúa tái lâm giữa muôn huy hoàng.</vt:lpstr>
      <vt:lpstr>Chắc chắn Chúa sẽ đến, lời Ngài trong  Thánh Kinh đã  loan truyền:“Ngài trở lại lập nước bình yên.”</vt:lpstr>
      <vt:lpstr>Mùa hè, thu, đông tới, xuân sang đêm ngày chờ mong nghe tiếng loa vang.</vt:lpstr>
      <vt:lpstr>Ban chiều, ban trưa hay giữa nắng mai huy hoàng. Chúa sẽ đến lúc không ai hay,Chúa đến lúc thế gian mê say,</vt:lpstr>
      <vt:lpstr>Jêsus thật sắp trở lại đây! Jêsus thật sắp trở lại đây! Jêsus thật sắptrở lại đây!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2018-11-08T09:44:06Z</dcterms:modified>
</cp:coreProperties>
</file>