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607</a:t>
            </a:r>
            <a:br/>
            <a:r>
              <a:t>CHÚA SẼ ĐẾN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rực</a:t>
            </a:r>
            <a:r>
              <a:rPr dirty="0"/>
              <a:t> </a:t>
            </a:r>
            <a:r>
              <a:rPr dirty="0" err="1"/>
              <a:t>rỡ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3F87-F9D9-42C6-BA6E-CAA36E1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Muôn dân </a:t>
            </a:r>
            <a:r>
              <a:rPr lang="vi-VN" dirty="0" err="1"/>
              <a:t>thánh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chung </a:t>
            </a:r>
            <a:r>
              <a:rPr lang="vi-VN" dirty="0" err="1"/>
              <a:t>họp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chân </a:t>
            </a:r>
            <a:r>
              <a:rPr lang="vi-VN" dirty="0" err="1"/>
              <a:t>Ngài</a:t>
            </a:r>
            <a:r>
              <a:rPr lang="vi-VN" dirty="0"/>
              <a:t>,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Con </a:t>
            </a:r>
            <a:r>
              <a:rPr lang="en-GB" dirty="0" err="1"/>
              <a:t>Trời</a:t>
            </a:r>
            <a:r>
              <a:rPr lang="en-GB" dirty="0"/>
              <a:t> </a:t>
            </a:r>
            <a:r>
              <a:rPr lang="en-GB" dirty="0" err="1"/>
              <a:t>thắng</a:t>
            </a:r>
            <a:r>
              <a:rPr lang="en-GB" dirty="0"/>
              <a:t> </a:t>
            </a:r>
            <a:r>
              <a:rPr lang="en-GB" dirty="0" err="1"/>
              <a:t>quyền</a:t>
            </a:r>
            <a:r>
              <a:rPr lang="en-GB" dirty="0"/>
              <a:t> </a:t>
            </a:r>
            <a:r>
              <a:rPr lang="en-GB" dirty="0" err="1"/>
              <a:t>âm</a:t>
            </a:r>
            <a:r>
              <a:rPr lang="en-GB" dirty="0"/>
              <a:t> </a:t>
            </a:r>
            <a:r>
              <a:rPr lang="en-GB" dirty="0" err="1"/>
              <a:t>cung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94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qua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thê</a:t>
            </a:r>
            <a:r>
              <a:rPr dirty="0"/>
              <a:t> </a:t>
            </a:r>
            <a:r>
              <a:rPr dirty="0" err="1"/>
              <a:t>mòn</a:t>
            </a:r>
            <a:r>
              <a:rPr dirty="0"/>
              <a:t> </a:t>
            </a:r>
            <a:r>
              <a:rPr dirty="0" err="1"/>
              <a:t>mỏi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kêu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lang="en-GB" dirty="0"/>
              <a:t> </a:t>
            </a:r>
            <a:r>
              <a:rPr dirty="0" err="1"/>
              <a:t>người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br>
              <a:rPr lang="en-GB" dirty="0"/>
            </a:br>
            <a:r>
              <a:rPr dirty="0"/>
              <a:t>nay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Vua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kể</a:t>
            </a:r>
            <a:r>
              <a:rPr dirty="0"/>
              <a:t> </a:t>
            </a: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, bao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chan.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B120-B228-4FE0-A68F-7C7B684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Nào</a:t>
            </a:r>
            <a:r>
              <a:rPr lang="en-GB" dirty="0"/>
              <a:t> ca </a:t>
            </a:r>
            <a:r>
              <a:rPr lang="en-GB" dirty="0" err="1"/>
              <a:t>hát</a:t>
            </a:r>
            <a:r>
              <a:rPr lang="en-GB" dirty="0"/>
              <a:t> </a:t>
            </a:r>
            <a:r>
              <a:rPr lang="en-GB" dirty="0" err="1"/>
              <a:t>chúc</a:t>
            </a:r>
            <a:r>
              <a:rPr lang="en-GB" dirty="0"/>
              <a:t> Con </a:t>
            </a:r>
            <a:r>
              <a:rPr lang="en-GB" dirty="0" err="1"/>
              <a:t>Trời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chí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2102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Chiên</a:t>
            </a:r>
            <a:r>
              <a:rPr dirty="0"/>
              <a:t> Con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,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Rồi ngày kia khi tiếng kèn trời vang rền. loan tin mừng Chúa đến thế gian.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240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Presentation1</vt:lpstr>
      <vt:lpstr>Thánh Ca 607 CHÚA SẼ ĐẾN</vt:lpstr>
      <vt:lpstr>1. Jêsus Christ Vua  hiển vinh sẽ lai hồi,  xa ngôi trời đến trong  vinh quang.</vt:lpstr>
      <vt:lpstr>Lòng mừng vui nghe  kể chuyện Chúa lai hồi, bao hy vọng trong tâm chứa chan. </vt:lpstr>
      <vt:lpstr>Nào ca hát chúc Con Trời,  Chúa chí nhân,</vt:lpstr>
      <vt:lpstr>Chiên Con chịu chết vì nhân gian. Và cùng dâng lên Chúa bài ca chúc tán, hòa tiếng hát tràn nỗi  hân hoan.</vt:lpstr>
      <vt:lpstr>Ha-lê-lu-gia! Ha-lê-lu-gia Chúa của muôn đời  Vua nhân ái. Ha-lê-lu-gia!  Ha-lê-lu-gia!</vt:lpstr>
      <vt:lpstr>Hãy hát lên mừng Chúa trở lại. Nào ca lên tôn vinh Chúa yêu thương.  Vì tội nhân Jêsus chết thế.</vt:lpstr>
      <vt:lpstr>Ha-lê-lu-gia! Ha-lê-lu-gia! Chúa chúng ta tái lâm  nay mai.</vt:lpstr>
      <vt:lpstr>2. Rồi ngày kia khi tiếng kèn trời vang rền. loan tin mừng Chúa đến thế gian.</vt:lpstr>
      <vt:lpstr>Từ trời cao trong ánh  rực rỡ huy hoàng, Vua muôn đời quang lâm  hiển vang. </vt:lpstr>
      <vt:lpstr>Muôn dân thánh sẽ chung họp dưới chân Ngài, khi Con Trời thắng quyền âm cung. </vt:lpstr>
      <vt:lpstr>Và cùng nhau  ca hát mừng Vua chí ái,  Ngài sẽ đến tại giữa  không trung,</vt:lpstr>
      <vt:lpstr>Ha-lê-lu-gia! Ha-lê-lu-gia Chúa của muôn đời  Vua nhân ái. Ha-lê-lu-gia!  Ha-lê-lu-gia!</vt:lpstr>
      <vt:lpstr>Hãy hát lên mừng Chúa trở lại. Nào ca lên tôn vinh Chúa yêu thương. Vì tội nhân Jêsus chết thế.</vt:lpstr>
      <vt:lpstr>Ha-lê-lu-gia! Ha-lê-lu-gia! Chúa chúng ta tái lâm  nay mai.</vt:lpstr>
      <vt:lpstr>3. Ngày giờ qua nhân thê mòn mỏi trông chờ,  nơi dương trần khổ đau  kêu than.</vt:lpstr>
      <vt:lpstr>Cùng chờ trông khi Chúa hiện giữa muôn người, Vua nhân từ  yêu thương thế gian.</vt:lpstr>
      <vt:lpstr>Nơi thiên quốc chúng ta gặp Chúa hiển vinh,  nay đâu còn đau buồn,  ưu tư.</vt:lpstr>
      <vt:lpstr>Thật mừng vui khi đối mặt Vua nhân ái, cùng chung sống hạnh phúc  muôn thu.</vt:lpstr>
      <vt:lpstr>Ha-lê-lu-gia! Ha-lê-lu-gia Chúa của muôn đời  Vua nhân ái. Ha-lê-lu-gia!  Ha-lê-lu-gia!</vt:lpstr>
      <vt:lpstr>Hãy hát lên mừng Chúa trở lại. Nào ca lên tôn vinh Chúa yêu thương. Vì tội nhân Jêsus chết thế.</vt:lpstr>
      <vt:lpstr>Ha-lê-lu-gia! Ha-lê-lu-gia! Chúa giáng lâm trần gian nay mai.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6</cp:revision>
  <dcterms:created xsi:type="dcterms:W3CDTF">2018-11-02T03:28:52Z</dcterms:created>
  <dcterms:modified xsi:type="dcterms:W3CDTF">2018-11-09T07:16:58Z</dcterms:modified>
</cp:coreProperties>
</file>