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608</a:t>
            </a:r>
            <a:br/>
            <a:r>
              <a:t>NGÀY JÊSUS ĐẾN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qua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bờ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chiêm</a:t>
            </a:r>
            <a:r>
              <a:rPr dirty="0"/>
              <a:t> </a:t>
            </a:r>
            <a:r>
              <a:rPr dirty="0" err="1"/>
              <a:t>ngưỡng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Bông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huệ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xinh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mùi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tin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ai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1.Tôi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diệu</a:t>
            </a:r>
            <a:r>
              <a:rPr dirty="0"/>
              <a:t> </a:t>
            </a:r>
            <a:r>
              <a:rPr dirty="0" err="1"/>
              <a:t>kỳ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mênh</a:t>
            </a:r>
            <a:r>
              <a:rPr dirty="0"/>
              <a:t> </a:t>
            </a:r>
            <a:r>
              <a:rPr dirty="0" err="1"/>
              <a:t>mông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lạnh</a:t>
            </a:r>
            <a:r>
              <a:rPr dirty="0"/>
              <a:t> </a:t>
            </a:r>
            <a:r>
              <a:rPr dirty="0" err="1"/>
              <a:t>lùng</a:t>
            </a:r>
            <a:r>
              <a:rPr dirty="0"/>
              <a:t> </a:t>
            </a:r>
            <a:r>
              <a:rPr dirty="0" err="1"/>
              <a:t>vung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gươm</a:t>
            </a:r>
            <a:r>
              <a:rPr dirty="0"/>
              <a:t> </a:t>
            </a:r>
            <a:r>
              <a:rPr dirty="0" err="1"/>
              <a:t>trừng</a:t>
            </a:r>
            <a:r>
              <a:rPr dirty="0"/>
              <a:t> </a:t>
            </a:r>
            <a:r>
              <a:rPr dirty="0" err="1"/>
              <a:t>phạt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mù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cuồng</a:t>
            </a:r>
            <a:r>
              <a:rPr dirty="0"/>
              <a:t> </a:t>
            </a:r>
            <a:r>
              <a:rPr dirty="0" err="1"/>
              <a:t>sôi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cuốn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vong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Ôi! bao nhiêu anh em một lòng tận trung theo Chúa thức suốt canh đêm.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chong</a:t>
            </a:r>
            <a:r>
              <a:rPr dirty="0"/>
              <a:t> </a:t>
            </a:r>
            <a:r>
              <a:rPr dirty="0" err="1"/>
              <a:t>đèn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triền</a:t>
            </a:r>
            <a:r>
              <a:rPr dirty="0"/>
              <a:t> </a:t>
            </a:r>
            <a:r>
              <a:rPr dirty="0" err="1"/>
              <a:t>miên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vươn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tin. </a:t>
            </a:r>
            <a:br>
              <a:rPr lang="en-GB" dirty="0"/>
            </a:b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21</TotalTime>
  <Words>145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608 NGÀY JÊSUS ĐẾN</vt:lpstr>
      <vt:lpstr>1.Tôi chăm xem  vinh quang diệu kỳ  ngày Jêsus đến chói sáng mênh mông,</vt:lpstr>
      <vt:lpstr>Nơi tay Ngài lạnh lùng vung lên thanh gươm trừng phạt tiến vô  trần gian.</vt:lpstr>
      <vt:lpstr>Trên không trung  phong ba mịt mù  cuồng sôi như cuốn  thế giới hư vong.  Khi Chúa tiến vô trần gian.</vt:lpstr>
      <vt:lpstr>Ha-lê-lu-gia! Ha-lê-lu-gia! Ngày vinh quang trời mây sáng huy hoàng.</vt:lpstr>
      <vt:lpstr>Muôn phương bình an Ha-lê-lu-gia!  Khi Chúa tiến vô trần gian.</vt:lpstr>
      <vt:lpstr>2. Ôi! bao nhiêu anh em một lòng tận trung theo Chúa thức suốt canh đêm.</vt:lpstr>
      <vt:lpstr>Luôn chong đèn đợi chờ Jêsus dù cho đêm dài  tăm tối triền miên.</vt:lpstr>
      <vt:lpstr>Tôi hân hoan trông mong công bình Ngài vươn lên giữa ánh sáng đức tin.  Khi Chúa tiến vô trần gian.</vt:lpstr>
      <vt:lpstr>Ha-lê-lu-gia! Ha-lê-lu-gia! Ngày vinh quang trời mây sáng huy hoàng.</vt:lpstr>
      <vt:lpstr>Muôn phương bình an Ha-lê-lu-gia!  Khi Chúa tiến vô trần gian.</vt:lpstr>
      <vt:lpstr>3. Tôi mong qua bên kia bờ vàng mừng vui  chiêm ngưỡng Cứu Chúa  vinh quang,</vt:lpstr>
      <vt:lpstr>Bông hoa huệ đời đời xinh tươi mùi hương  tuyệt vời biến thay đời tôi.</vt:lpstr>
      <vt:lpstr>Tôi mong đem tin vui  cho người để không ai chết dưới chốn tối tăm. Khi Chúa tiến vô trần gian.</vt:lpstr>
      <vt:lpstr>Ha-lê-lu-gia! Ha-lê-lu-gia! Ngày vinh quang trời mây sáng huy hoàng.</vt:lpstr>
      <vt:lpstr>Muôn phương bình an Ha-lê-lu-gia!  Khi Chúa tiến vô trần gian.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2018-11-09T07:27:43Z</dcterms:modified>
</cp:coreProperties>
</file>