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609</a:t>
            </a:r>
            <a:br>
              <a:rPr dirty="0"/>
            </a:br>
            <a:r>
              <a:rPr dirty="0"/>
              <a:t>SẼ KHÔNG CÒN </a:t>
            </a:r>
            <a:br>
              <a:rPr lang="en-GB" dirty="0"/>
            </a:br>
            <a:r>
              <a:rPr dirty="0"/>
              <a:t>BÓNG TỐI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Mùa ơn phước về, chẳng còn lệ sầu hoen mi. Ngày mai Jêsus tái lâm nước mắt khô đi.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Mùa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, </a:t>
            </a:r>
            <a:r>
              <a:rPr dirty="0" err="1"/>
              <a:t>gọi</a:t>
            </a:r>
            <a:r>
              <a:rPr dirty="0"/>
              <a:t> ta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Ngàn câu hát mừng Jêsus trở lại vinh quang. Một ngày bình an khắp nơi tiếng hát vang vang.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vui đón mừng Jêsus trở lại vinh quang, gọi ta bước vào cõi thiên đàng.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tàn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.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tan.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tàn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, </a:t>
            </a:r>
            <a:r>
              <a:rPr dirty="0" err="1"/>
              <a:t>gọi</a:t>
            </a:r>
            <a:r>
              <a:rPr dirty="0"/>
              <a:t> ta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Bình minh sáng ngời, chẳng còn buồn rầu lo âu. Ngày mai Jêsus tái lâm xóa hết thương đau.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, </a:t>
            </a:r>
            <a:r>
              <a:rPr dirty="0" err="1"/>
              <a:t>gọi</a:t>
            </a:r>
            <a:r>
              <a:rPr dirty="0"/>
              <a:t> ta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</TotalTime>
  <Words>189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609 SẼ KHÔNG CÒN  BÓNG TỐI</vt:lpstr>
      <vt:lpstr>1. Màn đêm sẽ tàn,  Jêsus trở lại vinh quang. Một ngày bình an khắp nơi bóng tối tiêu tan.</vt:lpstr>
      <vt:lpstr>Màn đêm sẽ tàn,  Jêsus trở lại vinh quang, gọi ta bước vào cõi  thiên đàng.</vt:lpstr>
      <vt:lpstr>Ngài đưa ta lên đến  nhà Cha, Ngài bên ta mãi không cách xa.</vt:lpstr>
      <vt:lpstr>Nơi ấy đâu còn bóng tối Ngài gọi tên ta lìa  dương thế cùng Chúa  vô nhà.</vt:lpstr>
      <vt:lpstr>2. Bình minh sáng ngời, chẳng còn buồn rầu lo âu. Ngày mai Jêsus tái lâm xóa hết thương đau.</vt:lpstr>
      <vt:lpstr>Bình minh sáng ngời, Jêsus trở lại vinh quang, gọi ta bước vào cõi  thiên đàng.</vt:lpstr>
      <vt:lpstr>Ngài đưa ta lên đến  nhà Cha, Ngài bên ta mãi không cách xa.</vt:lpstr>
      <vt:lpstr>Nơi ấy đâu còn bóng tối Ngài gọi tên ta lìa  dương thế cùng Chúa  vô nhà.</vt:lpstr>
      <vt:lpstr>3. Mùa ơn phước về, chẳng còn lệ sầu hoen mi. Ngày mai Jêsus tái lâm nước mắt khô đi.</vt:lpstr>
      <vt:lpstr>Mùa ơn phước về,  Jêsus trở lại vinh quang, gọi ta bước vào cõi  thiên đàng.</vt:lpstr>
      <vt:lpstr>Ngài đưa ta lên đến  nhà Cha, Ngài bên ta mãi không cách xa.</vt:lpstr>
      <vt:lpstr>Nơi ấy đâu còn bóng tối Ngài gọi tên ta lìa  dương thế cùng Chúa  vô nhà.</vt:lpstr>
      <vt:lpstr>4. Ngàn câu hát mừng Jêsus trở lại vinh quang. Một ngày bình an khắp nơi tiếng hát vang vang.</vt:lpstr>
      <vt:lpstr>Lòng vui đón mừng Jêsus trở lại vinh quang, gọi ta bước vào cõi thiên đàng.</vt:lpstr>
      <vt:lpstr>Ngài đưa ta lên đến  nhà Cha, Ngài bên ta mãi không cách xa.</vt:lpstr>
      <vt:lpstr>Nơi ấy đâu còn bóng tối Ngài gọi tên ta lìa  dương thế cùng Chúa  vô nhà.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2018-11-09T07:33:58Z</dcterms:modified>
</cp:coreProperties>
</file>