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610</a:t>
            </a:r>
            <a:br/>
            <a:r>
              <a:t>RỒI ĐÂY CHÚA ĐẾN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Đèn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Ngày nay biết bao dòng nước mắt rơi tràn xuống trái tim rạn vỡ, tội nhân khát khao ngẩn ngơ,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lầm</a:t>
            </a:r>
            <a:r>
              <a:rPr dirty="0"/>
              <a:t> than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vẩn</a:t>
            </a:r>
            <a:r>
              <a:rPr dirty="0"/>
              <a:t> </a:t>
            </a:r>
            <a:r>
              <a:rPr dirty="0" err="1"/>
              <a:t>vơ</a:t>
            </a:r>
            <a:r>
              <a:rPr dirty="0"/>
              <a:t>,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Đèn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Dịu êm thay khi lòng biết lắng nghe lời Chúa phán cho hồn tôi, nhẹ đi những đau đớn tôi,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đẹp thêm ước mơ của tôi. Ngài phán với tôi rằng hãy sống vui, Ngài sẽ đến trong ngày cuối,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,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Đèn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rất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,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khóc</a:t>
            </a:r>
            <a:r>
              <a:rPr dirty="0"/>
              <a:t> than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rước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,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lên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20</TotalTime>
  <Words>168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610 RỒI ĐÂY CHÚA ĐẾN </vt:lpstr>
      <vt:lpstr>1. Dịu êm thay khi lòng biết lắng nghe lời Chúa phán cho hồn tôi, nhẹ đi những đau đớn tôi,</vt:lpstr>
      <vt:lpstr>đẹp thêm ước mơ của tôi. Ngài phán với tôi rằng hãy sống vui, Ngài sẽ đến trong ngày cuối,</vt:lpstr>
      <vt:lpstr>khó khăn tối tăm sẽ thôi, bình an sáng tươi  khắp nơi.</vt:lpstr>
      <vt:lpstr>Jêsus yêu mến rồi đây  sẽ đến vào một bình minh hay trong ban đêm.</vt:lpstr>
      <vt:lpstr>Xin Chúa ban cho tôi  vững đức tin,  chờ ngày Jêsus đến;  Đèn tôi khêu sáng lên.</vt:lpstr>
      <vt:lpstr>2. Đời tôi với hy vọng  rất chứa chan, hoàn cảnh  tối tăm bừng sáng là khi  tiếng xưa khóc than</vt:lpstr>
      <vt:lpstr>được thay tiếng ca hát vang. Ngài đến rước tôi về nước hiển vinh, được mãi sống trong bình an,</vt:lpstr>
      <vt:lpstr>chính tôi bước lên  chốn cao, còn anh sẽ  đi tới đâu?</vt:lpstr>
      <vt:lpstr>Jêsus yêu mến rồi đây  sẽ đến vào một bình minh hay trong ban đêm.</vt:lpstr>
      <vt:lpstr>Xin Chúa ban cho tôi  vững đức tin,  chờ ngày Jêsus đến;  Đèn tôi khêu sáng lên.</vt:lpstr>
      <vt:lpstr>3. Ngày nay biết bao dòng nước mắt rơi tràn xuống trái tim rạn vỡ, tội nhân khát khao ngẩn ngơ,</vt:lpstr>
      <vt:lpstr>lầm than dưới cơn  nắng mưa. Bạn hỡi cớ sao còn mãi vẩn vơ, ngày tháng cách xa nhà Chúa,</vt:lpstr>
      <vt:lpstr>hãy thôi bước theo  lối xưa, về yên nghỉ  trong Jêsus.</vt:lpstr>
      <vt:lpstr>Jêsus yêu mến rồi đây sẽ đến vào một bình minh hay trong ban đêm.</vt:lpstr>
      <vt:lpstr>Xin Chúa ban cho tôi  vững đức tin,  chờ ngày Jêsus đến;  Đèn tôi khêu sáng lên.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2018-11-09T07:43:45Z</dcterms:modified>
</cp:coreProperties>
</file>