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611</a:t>
            </a:r>
            <a:br>
              <a:rPr dirty="0"/>
            </a:br>
            <a:r>
              <a:rPr dirty="0"/>
              <a:t>BÓNG TỐI SẼ QUA KHI BÌNH MINH ÐẾN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phong</a:t>
            </a:r>
            <a:r>
              <a:rPr dirty="0"/>
              <a:t> </a:t>
            </a:r>
            <a:r>
              <a:rPr dirty="0" err="1"/>
              <a:t>sương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!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hôn</a:t>
            </a:r>
            <a:r>
              <a:rPr dirty="0"/>
              <a:t> </a:t>
            </a:r>
            <a:r>
              <a:rPr dirty="0" err="1"/>
              <a:t>rơi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bao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br>
              <a:rPr lang="en-GB" dirty="0"/>
            </a:br>
            <a:r>
              <a:rPr dirty="0"/>
              <a:t>lo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bay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chói</a:t>
            </a:r>
            <a:r>
              <a:rPr dirty="0"/>
              <a:t> </a:t>
            </a:r>
            <a:r>
              <a:rPr dirty="0" err="1"/>
              <a:t>lói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khung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hiện</a:t>
            </a:r>
            <a:r>
              <a:rPr dirty="0">
                <a:solidFill>
                  <a:srgbClr val="FFFF00"/>
                </a:solidFill>
              </a:rPr>
              <a:t> ra: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khách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trần</a:t>
            </a:r>
            <a:r>
              <a:rPr lang="en-GB"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làm</a:t>
            </a:r>
            <a:r>
              <a:rPr dirty="0"/>
              <a:t> bao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ban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sang;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khách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,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nhanh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hiện</a:t>
            </a:r>
            <a:r>
              <a:rPr dirty="0">
                <a:solidFill>
                  <a:srgbClr val="FFFF00"/>
                </a:solidFill>
              </a:rPr>
              <a:t> ra: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, ta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rộn</a:t>
            </a:r>
            <a:r>
              <a:rPr dirty="0"/>
              <a:t> </a:t>
            </a:r>
            <a:r>
              <a:rPr dirty="0" err="1"/>
              <a:t>rã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vườn</a:t>
            </a:r>
            <a:r>
              <a:rPr dirty="0"/>
              <a:t> </a:t>
            </a:r>
            <a:r>
              <a:rPr dirty="0" err="1"/>
              <a:t>nho</a:t>
            </a:r>
            <a:r>
              <a:rPr dirty="0"/>
              <a:t>, </a:t>
            </a:r>
            <a:r>
              <a:rPr dirty="0" err="1"/>
              <a:t>làm</a:t>
            </a:r>
            <a:r>
              <a:rPr dirty="0"/>
              <a:t> bao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hăng</a:t>
            </a:r>
            <a:r>
              <a:rPr dirty="0"/>
              <a:t> say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trưa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 ta </a:t>
            </a:r>
            <a:r>
              <a:rPr dirty="0" err="1"/>
              <a:t>gắng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nhanh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ngờ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Ðêm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bóng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khuất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Ta </a:t>
            </a:r>
            <a:r>
              <a:rPr dirty="0" err="1">
                <a:solidFill>
                  <a:srgbClr val="FFFF00"/>
                </a:solidFill>
              </a:rPr>
              <a:t>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mơ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hiện</a:t>
            </a:r>
            <a:r>
              <a:rPr dirty="0">
                <a:solidFill>
                  <a:srgbClr val="FFFF00"/>
                </a:solidFill>
              </a:rPr>
              <a:t> ra: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tối</a:t>
            </a:r>
            <a:r>
              <a:rPr dirty="0">
                <a:solidFill>
                  <a:srgbClr val="FFFF00"/>
                </a:solidFill>
              </a:rPr>
              <a:t> qua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hòa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</TotalTime>
  <Words>187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611 BÓNG TỐI SẼ QUA KHI BÌNH MINH ÐẾN </vt:lpstr>
      <vt:lpstr>1. Mừng vui ca hát lên hỡi người khách nơi trần gian, làm bao công tác ngay trong giờ ban mai mới sang;</vt:lpstr>
      <vt:lpstr>Mừng vui ca hát lên hỡi người lữ khách xa gần, bóng tối biến nhanh khi bình minh nắng sáng  huy hoàng.</vt:lpstr>
      <vt:lpstr>Ðêm tối qua khi trời  bình minh thắm sắc  ngàn hoa, Ánh sáng thiên cung xô giạt bóng  mây đen khuất xa.</vt:lpstr>
      <vt:lpstr>Ta ước mơ mong chờ một ngày Cứu Chúa hiện ra: Đêm tối qua khi trời  bình minh thắm sắc  chan hòa.</vt:lpstr>
      <vt:lpstr>2.  Người ơi, ta hát vang lên rộn rã trong vườn nho, làm bao công tác  hăng say dù khi đang  giữa trưa;</vt:lpstr>
      <vt:lpstr>Người ơi ta gắng công lên vì Cứu Chúa mong chờ, bóng tối biến nhanh khi bình minh Chúa đến không ngờ.</vt:lpstr>
      <vt:lpstr>Ðêm tối qua khi trời  bình minh thắm sắc  ngàn hoa, Ánh sáng thiên cung xô giạt bóng  mây đen khuất xa.</vt:lpstr>
      <vt:lpstr>Ta ước mơ mong chờ một ngày Cứu Chúa hiện ra: Đêm tối qua khi trời bình minh thắm sắc chan hòa.</vt:lpstr>
      <vt:lpstr>3. Dù cho mưa nắng phong sương cùng  khó khăn người ơi! Làm mau công tác giữa khi  hoàng hôn rơi khắp nơi;</vt:lpstr>
      <vt:lpstr>Ngày mai bao đớn đau  lo buồn sẽ hết trong đời, Bóng tối bay đi khi  bình minh chói lói  khung trời.</vt:lpstr>
      <vt:lpstr>Ðêm tối qua khi trời  bình minh thắm sắc  ngàn hoa, Ánh sáng thiên cung xô giạt bóng  mây đen khuất xa.</vt:lpstr>
      <vt:lpstr>Ta ước mơ mong chờ một ngày Cứu Chúa hiện ra: Đêm tối qua khi trời bình minh thắm sắc chan hòa.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2018-11-09T07:53:05Z</dcterms:modified>
</cp:coreProperties>
</file>