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612</a:t>
            </a:r>
            <a:br/>
            <a:r>
              <a:t>NGUỒN HY VỌNG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Jêsus quang lâm trên muôn áng mây, bao nhiêu tối tăm lo âu không còn.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Ngàn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thu</a:t>
            </a:r>
            <a:r>
              <a:rPr dirty="0"/>
              <a:t> an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danh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, </a:t>
            </a:r>
            <a:br>
              <a:rPr lang="en-GB" dirty="0"/>
            </a:br>
            <a:r>
              <a:rPr dirty="0"/>
              <a:t>Ha-</a:t>
            </a:r>
            <a:r>
              <a:rPr dirty="0" err="1"/>
              <a:t>lê</a:t>
            </a:r>
            <a:r>
              <a:rPr dirty="0"/>
              <a:t>-</a:t>
            </a:r>
            <a:r>
              <a:rPr dirty="0" err="1"/>
              <a:t>lu-gia</a:t>
            </a:r>
            <a:r>
              <a:rPr dirty="0"/>
              <a:t>! Christ </a:t>
            </a:r>
            <a:r>
              <a:rPr dirty="0" err="1"/>
              <a:t>tái</a:t>
            </a:r>
            <a:r>
              <a:rPr dirty="0"/>
              <a:t> </a:t>
            </a:r>
            <a:r>
              <a:rPr dirty="0" err="1"/>
              <a:t>lâm</a:t>
            </a:r>
            <a:r>
              <a:rPr dirty="0"/>
              <a:t>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Vua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vua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tia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vọng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sáng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các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Đấng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cao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kia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sứ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nhìn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xem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vầng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vươn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Ha-</a:t>
            </a:r>
            <a:r>
              <a:rPr dirty="0" err="1">
                <a:solidFill>
                  <a:srgbClr val="FFFF00"/>
                </a:solidFill>
              </a:rPr>
              <a:t>lê</a:t>
            </a:r>
            <a:r>
              <a:rPr dirty="0">
                <a:solidFill>
                  <a:srgbClr val="FFFF00"/>
                </a:solidFill>
              </a:rPr>
              <a:t>-</a:t>
            </a:r>
            <a:r>
              <a:rPr dirty="0" err="1">
                <a:solidFill>
                  <a:srgbClr val="FFFF00"/>
                </a:solidFill>
              </a:rPr>
              <a:t>lu-gia</a:t>
            </a:r>
            <a:r>
              <a:rPr dirty="0">
                <a:solidFill>
                  <a:srgbClr val="FFFF00"/>
                </a:solidFill>
              </a:rPr>
              <a:t>!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hồi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lai</a:t>
            </a:r>
            <a:r>
              <a:rPr dirty="0">
                <a:solidFill>
                  <a:srgbClr val="FFFF00"/>
                </a:solidFill>
              </a:rPr>
              <a:t>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quang</a:t>
            </a:r>
            <a:r>
              <a:rPr dirty="0"/>
              <a:t> </a:t>
            </a:r>
            <a:r>
              <a:rPr dirty="0" err="1"/>
              <a:t>lâm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hiển</a:t>
            </a:r>
            <a:r>
              <a:rPr dirty="0"/>
              <a:t> </a:t>
            </a:r>
            <a:r>
              <a:rPr dirty="0" err="1"/>
              <a:t>vinh</a:t>
            </a:r>
            <a:r>
              <a:rPr dirty="0"/>
              <a:t>, </a:t>
            </a:r>
            <a:r>
              <a:rPr dirty="0" err="1"/>
              <a:t>âm</a:t>
            </a:r>
            <a:r>
              <a:rPr dirty="0"/>
              <a:t> </a:t>
            </a:r>
            <a:r>
              <a:rPr dirty="0" err="1"/>
              <a:t>vang</a:t>
            </a:r>
            <a:r>
              <a:rPr dirty="0"/>
              <a:t> </a:t>
            </a:r>
            <a:r>
              <a:rPr dirty="0" err="1"/>
              <a:t>khắp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tin </a:t>
            </a:r>
            <a:br>
              <a:rPr lang="en-GB" dirty="0"/>
            </a:br>
            <a:r>
              <a:rPr dirty="0"/>
              <a:t>an </a:t>
            </a:r>
            <a:r>
              <a:rPr dirty="0" err="1"/>
              <a:t>bình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Từ thiên cung Jêsus Christ sẽ đến, Ha-lê-lu-gia! Christ tái lâm!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Vua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vua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tia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vọng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sáng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các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,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Đấng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cao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kia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sứ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thánh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nhìn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xem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vầng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vươn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Ha-</a:t>
            </a:r>
            <a:r>
              <a:rPr dirty="0" err="1">
                <a:solidFill>
                  <a:srgbClr val="FFFF00"/>
                </a:solidFill>
              </a:rPr>
              <a:t>lê</a:t>
            </a:r>
            <a:r>
              <a:rPr dirty="0">
                <a:solidFill>
                  <a:srgbClr val="FFFF00"/>
                </a:solidFill>
              </a:rPr>
              <a:t>-</a:t>
            </a:r>
            <a:r>
              <a:rPr dirty="0" err="1">
                <a:solidFill>
                  <a:srgbClr val="FFFF00"/>
                </a:solidFill>
              </a:rPr>
              <a:t>lu-gia</a:t>
            </a:r>
            <a:r>
              <a:rPr dirty="0">
                <a:solidFill>
                  <a:srgbClr val="FFFF00"/>
                </a:solidFill>
              </a:rPr>
              <a:t>!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hồi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lai</a:t>
            </a:r>
            <a:r>
              <a:rPr dirty="0">
                <a:solidFill>
                  <a:srgbClr val="FFFF00"/>
                </a:solidFill>
              </a:rPr>
              <a:t>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quang</a:t>
            </a:r>
            <a:r>
              <a:rPr dirty="0"/>
              <a:t> </a:t>
            </a:r>
            <a:r>
              <a:rPr dirty="0" err="1"/>
              <a:t>lâm</a:t>
            </a:r>
            <a:r>
              <a:rPr dirty="0"/>
              <a:t> </a:t>
            </a:r>
            <a:r>
              <a:rPr dirty="0" err="1"/>
              <a:t>xua</a:t>
            </a:r>
            <a:r>
              <a:rPr dirty="0"/>
              <a:t> tan </a:t>
            </a:r>
            <a:r>
              <a:rPr dirty="0" err="1"/>
              <a:t>tử</a:t>
            </a:r>
            <a:r>
              <a:rPr dirty="0"/>
              <a:t> </a:t>
            </a:r>
            <a:r>
              <a:rPr dirty="0" err="1"/>
              <a:t>vong</a:t>
            </a:r>
            <a:r>
              <a:rPr dirty="0"/>
              <a:t>, </a:t>
            </a:r>
            <a:r>
              <a:rPr dirty="0" err="1"/>
              <a:t>gây</a:t>
            </a:r>
            <a:r>
              <a:rPr dirty="0"/>
              <a:t> bao </a:t>
            </a:r>
            <a:r>
              <a:rPr dirty="0" err="1"/>
              <a:t>chuyển</a:t>
            </a:r>
            <a:r>
              <a:rPr dirty="0"/>
              <a:t> lay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hoàn</a:t>
            </a:r>
            <a:r>
              <a:rPr dirty="0"/>
              <a:t> </a:t>
            </a:r>
            <a:r>
              <a:rPr dirty="0" err="1"/>
              <a:t>cầu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Từ trời cao muôn muôn sao sa xuống, Ha-lê-lu-gia! Christ tái lâm!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Vua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vua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tia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vọng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sáng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các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Đấng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cao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kia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sứ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nhìn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xem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vầng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vươn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Ha-</a:t>
            </a:r>
            <a:r>
              <a:rPr dirty="0" err="1">
                <a:solidFill>
                  <a:srgbClr val="FFFF00"/>
                </a:solidFill>
              </a:rPr>
              <a:t>lê</a:t>
            </a:r>
            <a:r>
              <a:rPr dirty="0">
                <a:solidFill>
                  <a:srgbClr val="FFFF00"/>
                </a:solidFill>
              </a:rPr>
              <a:t>-</a:t>
            </a:r>
            <a:r>
              <a:rPr dirty="0" err="1">
                <a:solidFill>
                  <a:srgbClr val="FFFF00"/>
                </a:solidFill>
              </a:rPr>
              <a:t>lu-gia</a:t>
            </a:r>
            <a:r>
              <a:rPr dirty="0">
                <a:solidFill>
                  <a:srgbClr val="FFFF00"/>
                </a:solidFill>
              </a:rPr>
              <a:t>!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hồi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lai</a:t>
            </a:r>
            <a:r>
              <a:rPr dirty="0">
                <a:solidFill>
                  <a:srgbClr val="FFFF00"/>
                </a:solidFill>
              </a:rPr>
              <a:t>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19</TotalTime>
  <Words>136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612 NGUỒN HY VỌNG </vt:lpstr>
      <vt:lpstr>1. Jêsus quang lâm trong muôn hiển vinh, âm vang khắp muôn nơi tin  an bình.</vt:lpstr>
      <vt:lpstr>Từ thiên cung Jêsus Christ sẽ đến, Ha-lê-lu-gia! Christ tái lâm!</vt:lpstr>
      <vt:lpstr>Vua muôn vua,  tia hy vọng sáng.  Chúa các chúa,  Đấng đến sau cùng.</vt:lpstr>
      <vt:lpstr>Từ trời cao kia,  muôn muôn sứ thánh cùng nhìn xem vầng đông đang vươn lên,  Ha-lê-lu-gia! Chúa hồi lai!</vt:lpstr>
      <vt:lpstr>2. Jêsus quang lâm xua tan tử vong, gây bao chuyển lay trên nơi hoàn cầu.</vt:lpstr>
      <vt:lpstr>Từ trời cao muôn muôn sao sa xuống, Ha-lê-lu-gia! Christ tái lâm!</vt:lpstr>
      <vt:lpstr>Vua muôn vua, tia hy vọng sáng. Chúa các chúa, Đấng đến sau cùng.</vt:lpstr>
      <vt:lpstr>Từ trời cao kia,  muôn muôn sứ thánh cùng nhìn xem vầng đông đang vươn lên,  Ha-lê-lu-gia! Chúa hồi lai!</vt:lpstr>
      <vt:lpstr>3. Jêsus quang lâm trên muôn áng mây, bao nhiêu tối tăm lo âu không còn.</vt:lpstr>
      <vt:lpstr>Ngàn muôn thu an vui trong danh Chúa,  Ha-lê-lu-gia! Christ tái lâm!</vt:lpstr>
      <vt:lpstr>Vua muôn vua,  tia hy vọng sáng.  Chúa các chúa,  Đấng đến sau cùng.</vt:lpstr>
      <vt:lpstr>Từ trời cao kia,  muôn muôn sứ thánh cùng nhìn xem vầng đông đang vươn lên,  Ha-lê-lu-gia! Chúa hồi lai!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2018-11-09T08:02:19Z</dcterms:modified>
</cp:coreProperties>
</file>