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613</a:t>
            </a:r>
            <a:br/>
            <a:r>
              <a:t>NGÀY ẤY SẼ ĐẾN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ra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nhọc</a:t>
            </a:r>
            <a:r>
              <a:rPr dirty="0"/>
              <a:t> </a:t>
            </a:r>
            <a:r>
              <a:rPr dirty="0" err="1"/>
              <a:t>nhằn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tranh</a:t>
            </a:r>
            <a:r>
              <a:rPr dirty="0"/>
              <a:t> qua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ra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Giọt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</a:t>
            </a:r>
            <a:r>
              <a:rPr lang="en-GB" dirty="0"/>
              <a:t> </a:t>
            </a:r>
            <a:br>
              <a:rPr lang="en-GB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loa</a:t>
            </a:r>
            <a:r>
              <a:rPr dirty="0"/>
              <a:t> </a:t>
            </a:r>
            <a:r>
              <a:rPr dirty="0" err="1"/>
              <a:t>rền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,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ng</a:t>
            </a:r>
            <a:r>
              <a:rPr lang="en-GB" dirty="0"/>
              <a:t>à</a:t>
            </a:r>
            <a:r>
              <a:rPr dirty="0" err="1"/>
              <a:t>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giọng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28</TotalTime>
  <Words>132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613 NGÀY ẤY SẼ ĐẾN</vt:lpstr>
      <vt:lpstr>1. Ngày ấy sẽ đến,  Jêsus hiện ra vinh quang,  Bóng tối khiếp kinh xưa sẽ tàn.</vt:lpstr>
      <vt:lpstr>Ngày ấy sẽ đến,  ánh dương bừng soi không gian, Giọt lệ sầu biến nên vui mừng.</vt:lpstr>
      <vt:lpstr>Ngày ấy sẽ đến, thật ngày Chúa sắp tới, Ánh dương chan hòa niềm vui tươi.</vt:lpstr>
      <vt:lpstr>Ngày ấy sẽ đến, Chúa kêu bầy chiên nơi nơi,  Cùng Ngài về nghỉ yên trên trời.</vt:lpstr>
      <vt:lpstr>2. Ngày ấy sẽ đến,  tiếng loa rền vang  trên mây, Thế giới sẽ trông lên thấy Ngài.</vt:lpstr>
      <vt:lpstr>Ngày ấy sẽ đến,  các thiên thần vây quanh ngài, Cùng hòa giọng hát  tôn vinh Ngài.</vt:lpstr>
      <vt:lpstr>Ngày ấy sẽ đến, thật ngày Chúa sắp tới, Ánh dương chan hòa niềm vui tươi.</vt:lpstr>
      <vt:lpstr>Ngày ấy sẽ đến, Chúa kêu bầy chiên nơi nơi,  Cùng Ngài về nghỉ yên trên trời.</vt:lpstr>
      <vt:lpstr>3. Ngày ấy sẽ đến,  Jêsus hiện ra vui tươi, Chấm dứt hết đau thương cõi đời.</vt:lpstr>
      <vt:lpstr>Ngày ấy Chúa đến,  đem thanh bình cho muôn nơi, Mọi nhọc nhằn đấu tranh qua rồi.</vt:lpstr>
      <vt:lpstr>Ngày ấy sẽ đến, thật ngày Chúa sắp tới, Ánh dương chan hòa niềm vui tươi.</vt:lpstr>
      <vt:lpstr>Ngày ấy sẽ đến, Chúa kêu bầy chiên nơi nơi,  Cùng Ngài về nghỉ yên trên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2018-11-09T08:19:42Z</dcterms:modified>
</cp:coreProperties>
</file>