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614</a:t>
            </a:r>
            <a:br/>
            <a:r>
              <a:t>NGÀY CHÚA MAU ĐẾN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 Sa-tan </a:t>
            </a:r>
            <a:br>
              <a:rPr lang="en-US" dirty="0"/>
            </a:b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hãm</a:t>
            </a:r>
            <a:r>
              <a:rPr dirty="0"/>
              <a:t> </a:t>
            </a:r>
            <a:r>
              <a:rPr dirty="0" err="1"/>
              <a:t>tấn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;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ngẩn</a:t>
            </a:r>
            <a:r>
              <a:rPr dirty="0"/>
              <a:t> </a:t>
            </a:r>
            <a:r>
              <a:rPr dirty="0" err="1"/>
              <a:t>ngơ</a:t>
            </a:r>
            <a:r>
              <a:rPr dirty="0"/>
              <a:t>, lo </a:t>
            </a:r>
            <a:r>
              <a:rPr dirty="0" err="1"/>
              <a:t>âu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khiếp</a:t>
            </a:r>
            <a:r>
              <a:rPr dirty="0"/>
              <a:t>, </a:t>
            </a:r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vân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tin </a:t>
            </a:r>
            <a:r>
              <a:rPr dirty="0" err="1"/>
              <a:t>bình</a:t>
            </a:r>
            <a:r>
              <a:rPr dirty="0"/>
              <a:t> an. </a:t>
            </a:r>
            <a:br>
              <a:rPr lang="en-US" dirty="0"/>
            </a:br>
            <a:r>
              <a:rPr dirty="0" err="1"/>
              <a:t>Góp</a:t>
            </a:r>
            <a:r>
              <a:rPr dirty="0"/>
              <a:t> </a:t>
            </a:r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bao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lầm</a:t>
            </a:r>
            <a:r>
              <a:rPr dirty="0"/>
              <a:t> than.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nhọc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nhằn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: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than </a:t>
            </a:r>
            <a:r>
              <a:rPr dirty="0" err="1"/>
              <a:t>khóc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đen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triền</a:t>
            </a:r>
            <a:r>
              <a:rPr dirty="0"/>
              <a:t> </a:t>
            </a:r>
            <a:r>
              <a:rPr dirty="0" err="1"/>
              <a:t>miên</a:t>
            </a:r>
            <a:r>
              <a:rPr dirty="0"/>
              <a:t>, </a:t>
            </a:r>
            <a:r>
              <a:rPr dirty="0" err="1"/>
              <a:t>Khát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Họ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trầm</a:t>
            </a:r>
            <a:r>
              <a:rPr dirty="0"/>
              <a:t> </a:t>
            </a:r>
            <a:r>
              <a:rPr dirty="0" err="1"/>
              <a:t>luân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nhọc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nhằn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: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Tội nhân hư mất trong bóng tối đen triền miên; Chúa thương lắng nghe người người rên siết trong đêm.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ta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khơi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tin.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quay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nhọc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nhằn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truyền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: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177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614 NGÀY CHÚA MAU ĐẾN </vt:lpstr>
      <vt:lpstr>1. Tội nhân than khóc trong bóng tối đen  triền miên, Khát vọng  ánh dương rạng ngời  soi sáng trong đêm.</vt:lpstr>
      <vt:lpstr>Họ chưa nghe đến danh Chúa Đấng yêu tội nhân. Chúa cần cứu ngay bao người đau đớn đang  trầm luân.</vt:lpstr>
      <vt:lpstr>Ngày Ngài mau đến,  khi khắp nơi nghe  Tin Lành. Bình an  yên nghỉ thay nhọc nhằn, thay lo lắng.</vt:lpstr>
      <vt:lpstr>Ngài truyền ta tới ngàn phương rao ra ơn Chúa. Đến khi các dân tộc cùng được nghe tiếng vui: Jêsus cứu mọi tội nhân.</vt:lpstr>
      <vt:lpstr>2. Tội nhân hư mất trong bóng tối đen triền miên; Chúa thương lắng nghe người người rên siết trong đêm.</vt:lpstr>
      <vt:lpstr>Ngài sai ta đến đem  ánh sáng khơi niềm tin. Dắt người cách xa quay về bên Chúa vui nghỉ yên.</vt:lpstr>
      <vt:lpstr>Ngày Ngài mau đến,  khi khắp nơi nghe  Tin Lành. Bình an  yên nghỉ thay nhọc nhằn,  thay lo lắng.</vt:lpstr>
      <vt:lpstr>Ngài truyền ta tới ngàn phương rao ra ơn Chúa. Đến khi các dân tộc cùng được nghe tiếng vui: Jêsus cứu mọi tội nhân.</vt:lpstr>
      <vt:lpstr>3. Quyền lực Sa-tan  vây hãm tấn công  tội nhân; Tháng ngày ngẩn ngơ, lo âu,  kinh khiếp, phân vân.</vt:lpstr>
      <vt:lpstr>Nào ai vui mang danh Chúa báo tin bình an.  Góp phần cứu bao linh hồn đang sống trong  lầm than.</vt:lpstr>
      <vt:lpstr>Ngày Ngài mau đến,  khi khắp nơi nghe  Tin Lành. Bình an  yên nghỉ thay nhọc nhằn, thay lo lắng.</vt:lpstr>
      <vt:lpstr>Ngài truyền ta tới ngàn phương rao ra ơn Chúa. Đến khi các dân tộc cùng được nghe tiếng vui: Jêsus cứu mọi tội nhân.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2018-11-09T11:06:17Z</dcterms:modified>
</cp:coreProperties>
</file>