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615</a:t>
            </a:r>
            <a:br>
              <a:rPr dirty="0"/>
            </a:br>
            <a:r>
              <a:rPr dirty="0"/>
              <a:t>QUYỀN NĂNG TỪ </a:t>
            </a:r>
            <a:br>
              <a:rPr lang="en-US" dirty="0"/>
            </a:br>
            <a:r>
              <a:rPr dirty="0"/>
              <a:t>ĐỨC CHÚA TRỜI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qua </a:t>
            </a:r>
            <a:br>
              <a:rPr lang="en-US" dirty="0"/>
            </a:br>
            <a:r>
              <a:rPr dirty="0" err="1"/>
              <a:t>linh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ban, </a:t>
            </a:r>
            <a:br>
              <a:rPr lang="en-US" dirty="0"/>
            </a:b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br>
              <a:rPr lang="en-US" dirty="0"/>
            </a:br>
            <a:r>
              <a:rPr dirty="0"/>
              <a:t>con </a:t>
            </a:r>
            <a:r>
              <a:rPr dirty="0" err="1"/>
              <a:t>cái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ban </a:t>
            </a:r>
            <a:r>
              <a:rPr dirty="0" err="1"/>
              <a:t>linh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Cha, ở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mỗi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hoài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! Xin ban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! Xin ban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Họ đang ở chung trong nơi phòng cao, với tất cả tâm thần hướng trời,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Liền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Linh </a:t>
            </a:r>
            <a:br>
              <a:rPr lang="en-US" dirty="0"/>
            </a:br>
            <a:r>
              <a:rPr dirty="0" err="1"/>
              <a:t>giáng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 </a:t>
            </a:r>
            <a:r>
              <a:rPr dirty="0" err="1"/>
              <a:t>vụt</a:t>
            </a:r>
            <a:r>
              <a:rPr dirty="0"/>
              <a:t> </a:t>
            </a:r>
            <a:r>
              <a:rPr dirty="0" err="1"/>
              <a:t>mau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bởi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chúng</a:t>
            </a:r>
            <a:r>
              <a:rPr dirty="0"/>
              <a:t> ta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hứa</a:t>
            </a:r>
            <a:r>
              <a:rPr dirty="0"/>
              <a:t> </a:t>
            </a:r>
            <a:r>
              <a:rPr dirty="0" err="1"/>
              <a:t>lời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! Xin ban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! Xin ban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Thần Linh giáng lâm theo ơn Ngài ban với tiếng gió lướt nhanh khắp trời.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Và do Thánh Linh đem vô trần gian, giáng lưỡi lửa khắp trên mỗi người.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! Xin ban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. </a:t>
            </a:r>
            <a:r>
              <a:rPr dirty="0" err="1">
                <a:solidFill>
                  <a:srgbClr val="FFFF00"/>
                </a:solidFill>
              </a:rPr>
              <a:t>Ngay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bây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giờ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xin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năng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! Xin ban </a:t>
            </a:r>
            <a:r>
              <a:rPr dirty="0" err="1">
                <a:solidFill>
                  <a:srgbClr val="FFFF00"/>
                </a:solidFill>
              </a:rPr>
              <a:t>thần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quyền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khắp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mỗi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chúng</a:t>
            </a:r>
            <a:r>
              <a:rPr dirty="0">
                <a:solidFill>
                  <a:srgbClr val="FFFF00"/>
                </a:solidFill>
              </a:rPr>
              <a:t> con </a:t>
            </a:r>
            <a:r>
              <a:rPr dirty="0" err="1">
                <a:solidFill>
                  <a:srgbClr val="FFFF00"/>
                </a:solidFill>
              </a:rPr>
              <a:t>hoài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11</TotalTime>
  <Words>167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615 QUYỀN NĂNG TỪ  ĐỨC CHÚA TRỜI </vt:lpstr>
      <vt:lpstr>1. Họ đang ở chung trong nơi phòng cao, với tất cả tâm thần hướng trời,</vt:lpstr>
      <vt:lpstr>Liền khi Thánh Linh  giáng lâm vụt mau,  bởi Chúa chúng ta Ngài hứa lời.</vt:lpstr>
      <vt:lpstr>Ôi Chúa! Xin ban thần quyền Ngài. Ngay bây giờ xin ban linh năng.</vt:lpstr>
      <vt:lpstr>Ôi Chúa! Xin ban thần quyền Ngài trên khắp mỗi chúng con hoài.</vt:lpstr>
      <vt:lpstr>2. Thần Linh giáng lâm theo ơn Ngài ban với tiếng gió lướt nhanh khắp trời.</vt:lpstr>
      <vt:lpstr>Và do Thánh Linh đem vô trần gian, giáng lưỡi lửa khắp trên mỗi người.</vt:lpstr>
      <vt:lpstr>Ôi Chúa! Xin ban thần quyền Ngài. Ngay bây giờ xin ban linh năng.</vt:lpstr>
      <vt:lpstr>Ôi Chúa! Xin ban thần quyền Ngài trên khắp mỗi chúng con hoài.</vt:lpstr>
      <vt:lpstr>3. Thời gian đã qua  linh năng được ban,  bởi Chúa hứa cho  con cái Ngài.</vt:lpstr>
      <vt:lpstr>Jêsus hứa ban linh  ân từ Cha, ở với mỗi  môn đồ luôn hoài.</vt:lpstr>
      <vt:lpstr>Ôi Chúa! Xin ban thần quyền Ngài. Ngay bây giờ xin ban linh năng.</vt:lpstr>
      <vt:lpstr>Ôi Chúa! Xin ban thần quyền Ngài trên khắp mỗi chúng con hoài.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2018-11-09T11:07:36Z</dcterms:modified>
</cp:coreProperties>
</file>