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616</a:t>
            </a:r>
            <a:br>
              <a:rPr dirty="0"/>
            </a:br>
            <a:r>
              <a:rPr dirty="0"/>
              <a:t>XIN THÁNH LINH </a:t>
            </a:r>
            <a:br>
              <a:rPr lang="en-US" dirty="0"/>
            </a:br>
            <a:r>
              <a:rPr dirty="0"/>
              <a:t>CẢM THÚC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lang="en-US" dirty="0"/>
              <a:t> </a:t>
            </a:r>
            <a:r>
              <a:rPr dirty="0" err="1"/>
              <a:t>người,cứu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</a:t>
            </a:r>
            <a:r>
              <a:rPr lang="en-US"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nề</a:t>
            </a:r>
            <a:r>
              <a:rPr dirty="0"/>
              <a:t> chi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chi </a:t>
            </a:r>
            <a:r>
              <a:rPr dirty="0" err="1"/>
              <a:t>áp</a:t>
            </a:r>
            <a:r>
              <a:rPr dirty="0"/>
              <a:t> </a:t>
            </a:r>
            <a:r>
              <a:rPr dirty="0" err="1"/>
              <a:t>bức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Đêm ngày tôi nguyện cầu Thánh Linh Chúa Jêus khiến tôi ích lợi cho bao người kia.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Nhanh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nhanh,ôi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cơ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lang="en-US" dirty="0" err="1">
                <a:solidFill>
                  <a:srgbClr val="FFFF00"/>
                </a:solidFill>
              </a:rPr>
              <a:t>.</a:t>
            </a:r>
            <a:r>
              <a:rPr dirty="0" err="1">
                <a:solidFill>
                  <a:srgbClr val="FFFF00"/>
                </a:solidFill>
              </a:rPr>
              <a:t>Chần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họ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thoát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hèn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mỉa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ngại</a:t>
            </a:r>
            <a:r>
              <a:rPr dirty="0">
                <a:solidFill>
                  <a:srgbClr val="FFFF00"/>
                </a:solidFill>
              </a:rPr>
              <a:t> chi.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Bên đường huyên náo ấy tôi dừng chân bỗng thấy bao người xao xuyến với đớn đau ngược xuôi.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dẫy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 </a:t>
            </a:r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mới</a:t>
            </a:r>
            <a:r>
              <a:rPr lang="en-US" dirty="0" err="1"/>
              <a:t>.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bàn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cậy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Đêm ngày tôi nguyện cầu Thánh Linh Chúa Jêsus khiến tôi ích lợi cho bao người kia.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Nhanh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nhanh,ôi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cơ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rồiChần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ai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họ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thoát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Dẫu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coi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hèn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mỉa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ngại</a:t>
            </a:r>
            <a:r>
              <a:rPr dirty="0">
                <a:solidFill>
                  <a:srgbClr val="FFFF00"/>
                </a:solidFill>
              </a:rPr>
              <a:t> chi.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Nông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hay </a:t>
            </a:r>
            <a:r>
              <a:rPr dirty="0" err="1"/>
              <a:t>xưởng</a:t>
            </a:r>
            <a:r>
              <a:rPr dirty="0"/>
              <a:t> </a:t>
            </a:r>
            <a:r>
              <a:rPr dirty="0" err="1"/>
              <a:t>máy</a:t>
            </a:r>
            <a:r>
              <a:rPr dirty="0"/>
              <a:t> </a:t>
            </a:r>
            <a:r>
              <a:rPr dirty="0" err="1"/>
              <a:t>đô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hay </a:t>
            </a: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thẳm,Tin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 loan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214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616 XIN THÁNH LINH  CẢM THÚC TÔI</vt:lpstr>
      <vt:lpstr>1. Bên đường huyên náo ấy tôi dừng chân bỗng thấy bao người xao xuyến với đớn đau ngược xuôi.</vt:lpstr>
      <vt:lpstr>Tôi nguyện năng lực Ngài dẫy đầy trong lòng này, xin tình yêu từ trời  tràn tuôn nơi nơi.</vt:lpstr>
      <vt:lpstr>Cho dù tôi yếu đuối nhưng Ngài ban sức mới.Khi bàn chân bước tới đức tin cậy trông.</vt:lpstr>
      <vt:lpstr>Đêm ngày tôi nguyện cầu Thánh Linh Chúa Jêsus khiến tôi ích lợi cho bao người kia.</vt:lpstr>
      <vt:lpstr>Nhanh qua nhanh,ôi biết bao cơ hội nay đã qua rồiChần chờ mãi chẳng ai cứu nguy họ thoát nơi  khổ hình.</vt:lpstr>
      <vt:lpstr>Dẫu nhân gian coi tôi  hèn khinh mỉa mai tôi tôi không ngại chi.</vt:lpstr>
      <vt:lpstr>Đường khiêm nhu cùng Jêsus tôi bước đi theo Ngài rao ra tình yêu.</vt:lpstr>
      <vt:lpstr>2. Nông trường hay xưởng máy đô thành hay núi thẳm,Tin Lành loan khắp chốn Chúa yêu  tội nhân.</vt:lpstr>
      <vt:lpstr>Tôi truyền danh Jêsus  hy vọng cho mọi người,cứu ân đến từ trời bình an vui tươi.</vt:lpstr>
      <vt:lpstr>Không nề chi khốn khó không sợ chi áp bức. Vui mừng đem ánh sáng đến cho mọi nơi.</vt:lpstr>
      <vt:lpstr>Đêm ngày tôi nguyện cầu Thánh Linh Chúa Jêus khiến tôi ích lợi cho bao người kia.</vt:lpstr>
      <vt:lpstr>Nhanh qua nhanh,ôi biết bao cơ hội nay đã qua rồi.Chần chờ mãi chẳng ai cứu nguy họ thoát nơi  khổ hình.</vt:lpstr>
      <vt:lpstr>Dẫu nhân gian coi tôi  hèn khinh mỉa mai tôi tôi không ngại chi.</vt:lpstr>
      <vt:lpstr>Đường khiêm nhu cùng Jêsus tôi bước đi theo Ngài rao ra tình yêu.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2018-11-09T11:09:39Z</dcterms:modified>
</cp:coreProperties>
</file>