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617</a:t>
            </a:r>
            <a:br>
              <a:rPr lang="en-US" dirty="0"/>
            </a:br>
            <a:r>
              <a:rPr lang="en-US" dirty="0"/>
              <a:t>XIN CHA BAN CHO THÊM DẦU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Xin Cha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cháy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đèn</a:t>
            </a:r>
            <a:r>
              <a:rPr dirty="0"/>
              <a:t> </a:t>
            </a:r>
            <a:r>
              <a:rPr dirty="0" err="1"/>
              <a:t>con.Xin</a:t>
            </a:r>
            <a:r>
              <a:rPr dirty="0"/>
              <a:t> Cha ban </a:t>
            </a:r>
            <a:br>
              <a:rPr lang="en-US" dirty="0"/>
            </a:b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bùng</a:t>
            </a:r>
            <a:r>
              <a:rPr dirty="0"/>
              <a:t> </a:t>
            </a:r>
            <a:r>
              <a:rPr dirty="0" err="1"/>
              <a:t>cháy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Cha ban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cháy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đèn</a:t>
            </a:r>
            <a:r>
              <a:rPr dirty="0"/>
              <a:t> </a:t>
            </a:r>
            <a:r>
              <a:rPr dirty="0" err="1"/>
              <a:t>con.Nguyện</a:t>
            </a:r>
            <a:r>
              <a:rPr dirty="0"/>
              <a:t> Cha ban </a:t>
            </a:r>
            <a:br>
              <a:rPr lang="en-US" dirty="0"/>
            </a:br>
            <a:r>
              <a:rPr dirty="0" err="1"/>
              <a:t>lửa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Linh </a:t>
            </a:r>
            <a:br>
              <a:rPr lang="en-US" dirty="0"/>
            </a:b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hô-sa-na.Hát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hô-sa-na.Hát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Xin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khiến</a:t>
            </a:r>
            <a:r>
              <a:rPr dirty="0"/>
              <a:t> con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lưới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nay.</a:t>
            </a:r>
            <a:br>
              <a:rPr lang="en-US" dirty="0"/>
            </a:b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ước</a:t>
            </a:r>
            <a:r>
              <a:rPr dirty="0"/>
              <a:t> </a:t>
            </a:r>
            <a:r>
              <a:rPr dirty="0" err="1"/>
              <a:t>muốn</a:t>
            </a:r>
            <a:r>
              <a:rPr dirty="0"/>
              <a:t> con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khẩn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Xin Chúa khiến con nên tay lưới cho Ngài nay.Nguyện đưa thân hữu đến ăn năn tin Ngài.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hô-sa-na.Hát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đời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</a:t>
            </a:r>
            <a:r>
              <a:rPr dirty="0">
                <a:solidFill>
                  <a:srgbClr val="FFFF00"/>
                </a:solidFill>
              </a:rPr>
              <a:t>.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hô-sa-na.Hát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hô-sa-na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64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617 XIN CHA BAN CHO THÊM DẦU</vt:lpstr>
      <vt:lpstr>1. Xin Cha ban cho thêm dầu cháy trong  đèn con.Xin Cha ban  tâm linh bùng cháy luôn.</vt:lpstr>
      <vt:lpstr>Xin Cha ban cho thêm  dầu cháy trong đèn con.Nguyện Cha ban  lửa Thánh Linh  muôn muôn đời .</vt:lpstr>
      <vt:lpstr>Hát hô-sa-na.  Hát hô-sa-na.Hát hô-sa-na. Vua muôn đời Chúa tôi.</vt:lpstr>
      <vt:lpstr>Hát hô-sa-na.  Hát hô-sa-na.Hát hô-sa-na. Vua muôn vua.</vt:lpstr>
      <vt:lpstr>2. Xin Chúa khiến con nên tay lưới cho Ngài nay. Với ước muốn con dâng lời khẩn xin.</vt:lpstr>
      <vt:lpstr>Xin Chúa khiến con nên tay lưới cho Ngài nay.Nguyện đưa thân hữu đến ăn năn tin Ngài.</vt:lpstr>
      <vt:lpstr>Hát hô-sa-na.  Hát hô-sa-na.Hát hô-sa-na. Vua muôn đời Chúa tôi.</vt:lpstr>
      <vt:lpstr>Hát hô-sa-na.  Hát hô-sa-na.Hát hô-sa-na. Vua muôn vua.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5</cp:revision>
  <dcterms:created xsi:type="dcterms:W3CDTF">2018-11-02T03:28:52Z</dcterms:created>
  <dcterms:modified xsi:type="dcterms:W3CDTF">2018-11-09T11:11:15Z</dcterms:modified>
</cp:coreProperties>
</file>