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618</a:t>
            </a:r>
            <a:br/>
            <a:r>
              <a:t>XIN CHA BAN LINH ÂN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Cha </a:t>
            </a:r>
            <a:r>
              <a:rPr dirty="0" err="1"/>
              <a:t>xin</a:t>
            </a:r>
            <a:r>
              <a:rPr dirty="0"/>
              <a:t> ban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khao </a:t>
            </a:r>
            <a:r>
              <a:rPr dirty="0" err="1"/>
              <a:t>khát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 </a:t>
            </a:r>
            <a:r>
              <a:rPr dirty="0" err="1"/>
              <a:t>Lạy</a:t>
            </a:r>
            <a:r>
              <a:rPr dirty="0"/>
              <a:t> </a:t>
            </a:r>
            <a:r>
              <a:t>Cha </a:t>
            </a:r>
            <a:br>
              <a:rPr lang="en-US"/>
            </a:br>
            <a:r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618 XIN CHA BAN LINH ÂN </vt:lpstr>
      <vt:lpstr>Lạy Cha xin ban linh ân  vô lòng nầy, xin kíp đến với tôi đây.</vt:lpstr>
      <vt:lpstr>Hồn tôi đang khao khát  ơn nhân từ. Lạy Cha  lắng nghe tôi nài.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2018-11-09T11:11:44Z</dcterms:modified>
</cp:coreProperties>
</file>