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619</a:t>
            </a:r>
            <a:br>
              <a:rPr lang="en-US" dirty="0"/>
            </a:br>
            <a:r>
              <a:rPr lang="en-US" dirty="0"/>
              <a:t>YÊU CHÚA VÀ</a:t>
            </a:r>
            <a:br>
              <a:rPr lang="en-US" dirty="0"/>
            </a:br>
            <a:r>
              <a:rPr lang="en-US" dirty="0"/>
              <a:t>HỌC LỜI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chuyên</a:t>
            </a:r>
            <a:r>
              <a:rPr dirty="0"/>
              <a:t> </a:t>
            </a:r>
            <a:r>
              <a:rPr dirty="0" err="1"/>
              <a:t>cần</a:t>
            </a:r>
            <a:r>
              <a:t>, học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cùng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ý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 qua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lưỡi</a:t>
            </a:r>
            <a:r>
              <a:rPr dirty="0"/>
              <a:t> </a:t>
            </a:r>
            <a:r>
              <a:rPr dirty="0" err="1"/>
              <a:t>gươm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uy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,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bánh</a:t>
            </a:r>
            <a:r>
              <a:rPr dirty="0"/>
              <a:t> mana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cùng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ý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 qua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xóa</a:t>
            </a:r>
            <a:r>
              <a:rPr dirty="0"/>
              <a:t> tan u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đuốc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cùng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ý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tường</a:t>
            </a:r>
            <a:r>
              <a:rPr dirty="0"/>
              <a:t> qua </a:t>
            </a:r>
            <a:r>
              <a:rPr dirty="0" err="1"/>
              <a:t>lời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74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619 YÊU CHÚA VÀ HỌC LỜI NGÀI</vt:lpstr>
      <vt:lpstr>Ta cùng ca ngợi  Chúa Chí Ái yêu nhân loại, Ngài ban lời Kinh Thánh.</vt:lpstr>
      <vt:lpstr>Tâm nguyện vâng phục thánh ý Chúa đã ghi  tinh tường qua lời  Thánh Kinh.</vt:lpstr>
      <vt:lpstr>Lời Chúa, lưỡi gươm  uy quyền, đầy linh năng và sức sống. Lời Chúa, bánh mana trời, là thức ăn nuôi linh hồn tôi.</vt:lpstr>
      <vt:lpstr>Ta cùng ca ngợi  Chúa Chí Ái yêu nhân loại, Ngài ban lời Kinh Thánh.</vt:lpstr>
      <vt:lpstr>Tâm nguyện vâng phục thánh ý Chúa đã ghi  tinh tường qua lời  Thánh Kinh.</vt:lpstr>
      <vt:lpstr>Lời Chúa, sáng soi linh hồn và mang bao niềm tươi mới. Lời Chúa,  xóa tan u buồn là đuốc thiêng dẫn đưa đời tôi.</vt:lpstr>
      <vt:lpstr>Ta cùng ca ngợi  Chúa Chí Ái yêu nhân loại, Ngài ban lời Kinh Thánh.</vt:lpstr>
      <vt:lpstr>Tâm nguyện vâng phục thánh ý Chúa đã ghi  tinh tường qua lời  Thánh Kinh.</vt:lpstr>
      <vt:lpstr>Lạy Chúa giúp con yêu Ngài và luôn yêu lời  Kinh Thánh. Cầu Chúa giúp con chuyên cần, học hỏi tra xem luôn lời Cha.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2018-11-09T11:14:26Z</dcterms:modified>
</cp:coreProperties>
</file>