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620</a:t>
            </a:r>
            <a:br/>
            <a:r>
              <a:t>HỨA NGÔN NGHÌN XƯA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Từng lời Chúa đã hứa với thánh đồ xưa được nghiệm ứng không dấu không vết nào sai.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Hà hơi linh quyền do tình thương tuyệt đối. Mỗi hứa ngôn Chúa hứa hằng ghi trong lòng.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42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620 HỨA NGÔN NGHÌN XƯA</vt:lpstr>
      <vt:lpstr>Từng lời Chúa đã hứa với thánh đồ xưa được nghiệm ứng không dấu không vết nào sai.</vt:lpstr>
      <vt:lpstr>Hà hơi linh quyền do tình thương tuyệt đối. Mỗi hứa ngôn Chúa hứa hằng ghi trong lòng.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2018-11-02T03:28:52Z</dcterms:created>
  <dcterms:modified xsi:type="dcterms:W3CDTF">2018-11-02T06:57:37Z</dcterms:modified>
</cp:coreProperties>
</file>