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621</a:t>
            </a:r>
            <a:br/>
            <a:r>
              <a:t>LỜI CHÚA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 lời Ngài là đèn soi chân con mỗi bước, chiếu vào lối đi cho con.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đèn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con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t>, </a:t>
            </a:r>
            <a:br>
              <a:rPr lang="en-US"/>
            </a:br>
            <a:r>
              <a:t>chiếu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đèn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con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đèn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con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Nhiều lần lòng kinh hãi, xem dường như mất lối, Ngài vẫn đi bên cạnh con hằng ngày.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 </a:t>
            </a: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nao</a:t>
            </a:r>
            <a:r>
              <a:rPr dirty="0"/>
              <a:t> </a:t>
            </a:r>
            <a:r>
              <a:rPr dirty="0" err="1"/>
              <a:t>núng</a:t>
            </a:r>
            <a:r>
              <a:rPr dirty="0"/>
              <a:t>,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con </a:t>
            </a:r>
            <a:br>
              <a:rPr lang="en-US" dirty="0"/>
            </a:b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gần</a:t>
            </a:r>
            <a:r>
              <a:rPr dirty="0"/>
              <a:t> con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đèn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con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Xin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r>
              <a:rPr dirty="0" err="1"/>
              <a:t>đèn</a:t>
            </a:r>
            <a:r>
              <a:rPr dirty="0"/>
              <a:t> </a:t>
            </a:r>
            <a:r>
              <a:rPr dirty="0" err="1"/>
              <a:t>soi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con </a:t>
            </a: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chiếu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con.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nhớ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dìu</a:t>
            </a:r>
            <a:r>
              <a:rPr dirty="0"/>
              <a:t> con </a:t>
            </a:r>
            <a:br>
              <a:rPr lang="en-US" dirty="0"/>
            </a:b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, </a:t>
            </a:r>
            <a:r>
              <a:rPr dirty="0" err="1"/>
              <a:t>dù</a:t>
            </a:r>
            <a:r>
              <a:rPr dirty="0"/>
              <a:t> </a:t>
            </a:r>
            <a:r>
              <a:rPr dirty="0" err="1"/>
              <a:t>lắm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còn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dắt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cầm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</a:t>
            </a:r>
            <a:r>
              <a:rPr dirty="0" err="1"/>
              <a:t>vững</a:t>
            </a:r>
            <a:r>
              <a:rPr dirty="0"/>
              <a:t> </a:t>
            </a:r>
            <a:r>
              <a:rPr dirty="0" err="1"/>
              <a:t>chắc</a:t>
            </a:r>
            <a:r>
              <a:rPr dirty="0"/>
              <a:t>. </a:t>
            </a:r>
            <a:r>
              <a:rPr dirty="0" err="1"/>
              <a:t>Nguyền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10</TotalTime>
  <Words>125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Presentation1</vt:lpstr>
      <vt:lpstr>Thánh Ca 621 LỜI CHÚA </vt:lpstr>
      <vt:lpstr>Xin lời Ngài là đèn soi chân con mỗi bước,  chiếu vào lối đi cho con.</vt:lpstr>
      <vt:lpstr>Xin lời Ngài là đèn soi chân con mỗi bước,  chiếu vào lối đi cho con.</vt:lpstr>
      <vt:lpstr>1. Nhiều lần lòng kinh hãi, xem dường như mất lối, Ngài vẫn đi bên cạnh con hằng ngày.</vt:lpstr>
      <vt:lpstr>Con sẽ không nao núng, Chúa luôn gần con  mỗi bước, Nguyện xin  đi gần con mãi mãi.</vt:lpstr>
      <vt:lpstr>Xin lời Ngài là đèn soi chân con mỗi bước,  chiếu vào lối đi cho con.</vt:lpstr>
      <vt:lpstr>Xin lời Ngài là đèn soi chân con mỗi bước,  chiếu vào lối đi cho con.</vt:lpstr>
      <vt:lpstr>2.  Lòng hằng còn ghi nhớ Chúa thương dìu con  mỗi bước, dù lắm khi  con còn đi lầm đường.</vt:lpstr>
      <vt:lpstr>Jêsus xin dẫn dắt,  luôn cầm tay vững chắc. Nguyền yêu Chúa từ nay mãi mãi.</vt:lpstr>
      <vt:lpstr>Xin lời Ngài là đèn soi chân con mỗi bước, chiếu vào lối đi cho con.</vt:lpstr>
      <vt:lpstr>Xin lời Ngài là đèn soi chân con mỗi bước,  chiếu vào lối đi cho con.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2018-11-09T11:15:58Z</dcterms:modified>
</cp:coreProperties>
</file>