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621</a:t>
            </a:r>
            <a:br/>
            <a:r>
              <a:t> BẠN DÀNH CHỖ CHO JÊSUS CHƯA?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sẵn</a:t>
            </a:r>
            <a:r>
              <a:rPr dirty="0"/>
              <a:t> </a:t>
            </a:r>
            <a:r>
              <a:rPr dirty="0" err="1"/>
              <a:t>sàng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?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bây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cơ hội lướt mau như thoi tơ. Ai chần chờ ngày mai sẽ lỡ.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nhất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Bạn ơi dành chỗ cho Jêsus chưa? Ô kìa Ngài đang đứng im mong chờ.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vui lòng thứ tha bao ô dơ, mong bạn dành lòng mình cho Chúa.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nhất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Lòng</a:t>
            </a:r>
            <a:r>
              <a:rPr dirty="0"/>
              <a:t> ai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thú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? </a:t>
            </a:r>
            <a:br>
              <a:rPr lang="en-US" dirty="0"/>
            </a:br>
            <a:r>
              <a:rPr dirty="0"/>
              <a:t>Ai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ai khao </a:t>
            </a:r>
            <a:r>
              <a:rPr dirty="0" err="1"/>
              <a:t>khát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nhất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151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621  BẠN DÀNH CHỖ CHO JÊSUS CHƯA?</vt:lpstr>
      <vt:lpstr>1. Bạn ơi dành chỗ cho Jêsus chưa? Ô kìa Ngài đang đứng im mong chờ.</vt:lpstr>
      <vt:lpstr>Ngài vui lòng thứ tha bao ô dơ, mong bạn dành lòng mình cho Chúa.</vt:lpstr>
      <vt:lpstr>Dâng ngôi cao sang nhất lên cho Ngài. Lời Ngài nguyện làm theo hăng hái.</vt:lpstr>
      <vt:lpstr>Jêsus đến ban yên vui  lâu dài. Mời Chúa ngự  vô lòng bạn ngay.</vt:lpstr>
      <vt:lpstr>2. Lòng ai tìm thú vui không thanh cao?  Ai tìm vinh hoa,  Jêsus không vào.</vt:lpstr>
      <vt:lpstr>Ngài thay người gánh bao nhiêu thương đau,  mong ngự vào lòng ai khao khát.</vt:lpstr>
      <vt:lpstr>Dâng ngôi cao sang nhất lên cho Ngài. Lời Ngài nguyệnlàm theo hăng hái.</vt:lpstr>
      <vt:lpstr>Jêsus đến ban yên vui  lâu dài. Mời Chúa ngự  vô lòng bạn ngay.</vt:lpstr>
      <vt:lpstr>3. Bạn sẵn sàng chỗ cho Jêsus chưa?  Dâng lòng mình lên Chúa  ngay bây giờ.</vt:lpstr>
      <vt:lpstr>Vì cơ hội lướt mau như thoi tơ. Ai chần chờ ngày mai sẽ lỡ.</vt:lpstr>
      <vt:lpstr>Dâng ngôi cao sang nhất lên cho Ngài. Lời Ngài nguyện làm theo hăng hái.</vt:lpstr>
      <vt:lpstr>Jêsus đến ban yên vui  lâu dài. Mời Chúa ngự  vô lòng bạn ngay.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2018-11-09T11:18:14Z</dcterms:modified>
</cp:coreProperties>
</file>