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623</a:t>
            </a:r>
            <a:br/>
            <a:r>
              <a:t>SAO ANH KHÔNG TIN?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mặc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hiểm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rõ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 chi.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Dầu anh luôn nghi ngờ, Chúa vẫn không thay dời trong mỗi nơi mỗi giờ Ngài luôn nhớ anh.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Và mong anh quay về, sống thảnh thơi bên Ngài, bao vấn vương cõi đời Ngài mang thế anh.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Sao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tin?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mặc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hiểm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rõ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 chi.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xinh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, </a:t>
            </a: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bướm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bay </a:t>
            </a:r>
            <a:r>
              <a:rPr dirty="0" err="1"/>
              <a:t>lượn</a:t>
            </a:r>
            <a:r>
              <a:rPr dirty="0"/>
              <a:t> </a:t>
            </a:r>
            <a:r>
              <a:rPr dirty="0" err="1"/>
              <a:t>chim</a:t>
            </a:r>
            <a:r>
              <a:rPr dirty="0"/>
              <a:t> </a:t>
            </a:r>
            <a:r>
              <a:rPr dirty="0" err="1"/>
              <a:t>líu</a:t>
            </a:r>
            <a:r>
              <a:rPr dirty="0"/>
              <a:t> lo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cành</a:t>
            </a:r>
            <a:r>
              <a:rPr dirty="0"/>
              <a:t> </a:t>
            </a:r>
            <a:r>
              <a:rPr dirty="0" err="1"/>
              <a:t>đùa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loài</a:t>
            </a:r>
            <a:r>
              <a:rPr dirty="0"/>
              <a:t>,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vật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sóc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Sao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tin?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mặc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hiểm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rõ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 chi.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khuya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, </a:t>
            </a:r>
            <a:r>
              <a:rPr dirty="0" err="1"/>
              <a:t>lóng</a:t>
            </a:r>
            <a:r>
              <a:rPr dirty="0"/>
              <a:t> </a:t>
            </a:r>
            <a:r>
              <a:rPr dirty="0" err="1"/>
              <a:t>lánh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thẳm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khung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con </a:t>
            </a:r>
            <a:r>
              <a:rPr dirty="0" err="1"/>
              <a:t>người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con </a:t>
            </a:r>
            <a:r>
              <a:rPr dirty="0" err="1"/>
              <a:t>người</a:t>
            </a:r>
            <a:r>
              <a:rPr dirty="0"/>
              <a:t>,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Sao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tin?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166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623 SAO ANH KHÔNG TIN?</vt:lpstr>
      <vt:lpstr>1. Kìa muôn hoa xinh đẹp, cánh bướm đang  bay lượn chim líu lo trên cành đùa trong nắng mai.</vt:lpstr>
      <vt:lpstr>Từ nơi Đức Chúa Trời, Chúa của muôn muôn loài, trong mỗi vật sống động Ngài chăm sóc luôn.</vt:lpstr>
      <vt:lpstr>Sao anh không tin?  Chúa vẫn yêu thương  linh hồn chúng ta trên  mỗi bước đường.</vt:lpstr>
      <vt:lpstr>Chúa luôn dắt dìu,  mặc bao hiểm nguy  Cứu Chúa biết rõ.</vt:lpstr>
      <vt:lpstr>Hãy vững tâm luôn bên Ngài mỗi nơi, dẫu đêm  mờ tối nào lo lắng chi.</vt:lpstr>
      <vt:lpstr>2. Trời đêm khuya  tuyệt vời, lóng lánh  muôn sao ngời xanh thẳm trên khung trời tình yêu Chúa tôi.</vt:lpstr>
      <vt:lpstr>Vì yêu thương con người, Chúa đến với con người, hy sinh sự sống Ngài  vì anh với tôi.</vt:lpstr>
      <vt:lpstr>Sao anh không tin?  Chúa vẫn yêu thương  linh hồn chúng ta trên mỗi bước đường.</vt:lpstr>
      <vt:lpstr>Chúa luôn dắt dìu,  mặc bao hiểm nguy  Cứu Chúa biết rõ.</vt:lpstr>
      <vt:lpstr>Hãy vững tâm luôn bên Ngài mỗi nơi, dẫu đêm  mờ tối nào lo lắng chi.</vt:lpstr>
      <vt:lpstr>3. Dầu anh luôn nghi ngờ, Chúa vẫn không thay dời trong mỗi nơi mỗi giờ Ngài luôn nhớ anh.</vt:lpstr>
      <vt:lpstr>Và mong anh quay về, sống thảnh thơi bên Ngài, bao vấn vương cõi đời Ngài mang thế anh.</vt:lpstr>
      <vt:lpstr>Sao anh không tin?  Chúa vẫn yêu thương  linh hồn chúng ta trên mỗi bước đường.</vt:lpstr>
      <vt:lpstr>Chúa luôn dắt dìu,  mặc bao hiểm nguy  Cứu Chúa biết rõ.</vt:lpstr>
      <vt:lpstr>Hãy vững tâm luôn bên Ngài mỗi nơi, dẫu đêm  mờ tối nào lo lắng chi.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2018-11-09T11:22:04Z</dcterms:modified>
</cp:coreProperties>
</file>