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624</a:t>
            </a:r>
            <a:br/>
            <a:r>
              <a:t> SỰ SỐNG MỚI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thảy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,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chiêu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.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thảy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,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hào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rỡ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Sông thái an tràn phủ kín tôi và tâm thỏa vui vang bài ca khải hoàn.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nay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nữa</a:t>
            </a:r>
            <a:r>
              <a:rPr dirty="0"/>
              <a:t>,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t> </a:t>
            </a:r>
            <a:br>
              <a:rPr lang="en-US"/>
            </a:br>
            <a:r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42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624  SỰ SỐNG MỚI</vt:lpstr>
      <vt:lpstr>Mọi tăm tối thảy tiêu tán, biến mất trong ánh  chiêu dương. Mọi tăm tối thảy tiêu tán, tràn đầy  hào quang rỡ ràng.</vt:lpstr>
      <vt:lpstr>Sông thái an tràn phủ kín tôi và tâm thỏa vui vang bài ca khải hoàn.</vt:lpstr>
      <vt:lpstr>Tối tăm nay còn đâu nữa, bình minh sáng tươi  huy hoàng.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2018-11-09T11:23:18Z</dcterms:modified>
</cp:coreProperties>
</file>