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625</a:t>
            </a:r>
            <a:br/>
            <a:r>
              <a:t> CHÍNH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Ai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lẻ</a:t>
            </a:r>
            <a:r>
              <a:rPr dirty="0"/>
              <a:t> </a:t>
            </a:r>
            <a:r>
              <a:rPr dirty="0" err="1"/>
              <a:t>loi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Luôn mến yêu và săn sóc tôi, đến tận ngày cuối trong cuộc đời?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mơ.Chỉ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Ai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tôi,cứu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tôi,những</a:t>
            </a:r>
            <a:r>
              <a:rPr dirty="0"/>
              <a:t>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mơ.Chỉ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Ai xóa nghi ngờ kinh hãi tôi,bao bọc tôi,giữ gìn tôi?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Luôn sẻ chia buồn lo với tôi,những ngày mờ tối trong cuộc đời?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mơ.Chỉ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159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625  CHÍNH JÊSUS</vt:lpstr>
      <vt:lpstr>1. Ai đã đem lòng  thương xót tôi, đi tìm tôi,cứu chuộc tôi?</vt:lpstr>
      <vt:lpstr>Vui thứ tha mọi gian ác tôi,những lần lầm lỗi  trong cuộc đời?</vt:lpstr>
      <vt:lpstr>Chính là Chúa Vua Jêsus,ơn thương xót  vô biên lòng luôn ghi nhớ.</vt:lpstr>
      <vt:lpstr>Tôi tìm thấy điều tâm linh tôi ước mơ.Chỉ có trong Ngài, chính Jêsus.</vt:lpstr>
      <vt:lpstr>2. Ai xóa nghi ngờ kinh hãi tôi,bao bọc tôi,giữ gìn tôi?</vt:lpstr>
      <vt:lpstr>Luôn sẻ chia buồn lo với tôi,những ngày mờ tối trong cuộc đời?</vt:lpstr>
      <vt:lpstr>Chính là Chúa Vua Jêsus,ơn thương xót  vô biên lòng luôn ghi nhớ.</vt:lpstr>
      <vt:lpstr>Tôi tìm thấy điều tâm linh tôi ước mơ.Chỉ có trong Ngài, chính Jêsus.</vt:lpstr>
      <vt:lpstr>3. Ai trở nên bạn thân  của tôi, khi mừng vui,  lúc lẻ loi?</vt:lpstr>
      <vt:lpstr>Luôn mến yêu và săn sóc tôi, đến tận ngày cuối trong cuộc đời?</vt:lpstr>
      <vt:lpstr>Chính là Chúa Vua Jêsus,ơn thương xót  vô biên lòng luôn ghi nhớ.</vt:lpstr>
      <vt:lpstr>Tôi tìm thấy điều tâm linh tôi ước mơ.Chỉ có trong Ngài, chính Jêsus.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2018-11-09T11:25:49Z</dcterms:modified>
</cp:coreProperties>
</file>