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626</a:t>
            </a:r>
            <a:br/>
            <a:r>
              <a:t>NGAY HÔM NAY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Lìa bỏ con đường gió sương phong trần đến với Jêsus. Chúa chí nhân.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vẫn kiên trì tháng năm đợi chờ. Hãy mau quay về ngay bây giờ.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Nào hỡi ai còn mãi mê trong đời với bao ưu sầu vẫn không vơi.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Tìm đến Jêsus phước ơn ngập tràn, Chúa dẫn đưa cho đến thiên đàng.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</a:t>
            </a:r>
            <a:r>
              <a:rPr dirty="0" err="1"/>
              <a:t>mời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quay </a:t>
            </a:r>
            <a:r>
              <a:rPr dirty="0" err="1"/>
              <a:t>về</a:t>
            </a:r>
            <a:r>
              <a:rPr dirty="0"/>
              <a:t>; </a:t>
            </a:r>
            <a:br>
              <a:rPr lang="en-US" dirty="0"/>
            </a:b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khỏi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bến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Nào lắng nghe kìa tiếng Chúa đêm ngày, Hỡi anh mau mau đến bên Ngài!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Lầm lỡ trong đời phí bao năm dài, Chúa ban ơn lành thứ tha ngay.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Được sống an bình thỏa vui trong Ngài, Bóng đêm qua bừng sáng ban ngày.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trở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Chính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168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626 NGAY HÔM NAY</vt:lpstr>
      <vt:lpstr>1. Lời Chúa khuyên mời hãy mau quay về;  quyết tâm xa lìa khỏi  bến mê.</vt:lpstr>
      <vt:lpstr>Nào lắng nghe kìa tiếng Chúa đêm ngày, Hỡi anh mau mau đến bên Ngài!</vt:lpstr>
      <vt:lpstr>Chính hôm nay kíp  đến ngay, Chúa vẫn đang chờ anh trở về.</vt:lpstr>
      <vt:lpstr>Chính hôm nay kíp  đến ngay, Chúa vẫn đang chờ mong anh về.</vt:lpstr>
      <vt:lpstr>2. Lầm lỡ trong đời phí bao năm dài, Chúa ban ơn lành thứ tha ngay.</vt:lpstr>
      <vt:lpstr>Được sống an bình thỏa vui trong Ngài, Bóng đêm qua bừng sáng ban ngày.</vt:lpstr>
      <vt:lpstr>Chính hôm nay kíp  đến ngay, Chúa vẫn đang chờ anh trở về.</vt:lpstr>
      <vt:lpstr>Chính hôm nay kíp  đến ngay, Chúa vẫn đang chờ mong anh về.</vt:lpstr>
      <vt:lpstr>3. Lìa bỏ con đường gió sương phong trần đến với Jêsus. Chúa chí nhân.</vt:lpstr>
      <vt:lpstr>Ngài vẫn kiên trì tháng năm đợi chờ. Hãy mau quay về ngay bây giờ.</vt:lpstr>
      <vt:lpstr>Chính hôm nay kíp  đến ngay, Chúa vẫn đang chờ anh trở về.</vt:lpstr>
      <vt:lpstr>Chính hôm nay kíp  đến ngay, Chúa vẫn đang chờ mong anh về.</vt:lpstr>
      <vt:lpstr>4. Nào hỡi ai còn mãi mê trong đời với bao ưu sầu vẫn không vơi.</vt:lpstr>
      <vt:lpstr>Tìm đến Jêsus phước ơn ngập tràn, Chúa dẫn đưa cho đến thiên đàng.</vt:lpstr>
      <vt:lpstr>Chính hôm nay kíp  đến ngay, Chúa vẫn đang chờ anh trở về.</vt:lpstr>
      <vt:lpstr>Chính hôm nay kíp  đến ngay, Chúa vẫn đang chờ mong anh về.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2018-11-09T11:28:06Z</dcterms:modified>
</cp:coreProperties>
</file>