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E13D2-4D1A-432B-9C2F-0C4281286EEE}" v="6" dt="2019-01-05T14:16:19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Minh Vinh An" userId="87cf9e243327f420" providerId="LiveId" clId="{1ABE13D2-4D1A-432B-9C2F-0C4281286EEE}"/>
    <pc:docChg chg="modSld">
      <pc:chgData name="Phan Minh Vinh An" userId="87cf9e243327f420" providerId="LiveId" clId="{1ABE13D2-4D1A-432B-9C2F-0C4281286EEE}" dt="2019-01-06T01:14:30.007" v="20" actId="20577"/>
      <pc:docMkLst>
        <pc:docMk/>
      </pc:docMkLst>
      <pc:sldChg chg="modSp">
        <pc:chgData name="Phan Minh Vinh An" userId="87cf9e243327f420" providerId="LiveId" clId="{1ABE13D2-4D1A-432B-9C2F-0C4281286EEE}" dt="2019-01-05T14:16:15.505" v="13"/>
        <pc:sldMkLst>
          <pc:docMk/>
          <pc:sldMk cId="0" sldId="256"/>
        </pc:sldMkLst>
        <pc:spChg chg="mod">
          <ac:chgData name="Phan Minh Vinh An" userId="87cf9e243327f420" providerId="LiveId" clId="{1ABE13D2-4D1A-432B-9C2F-0C4281286EEE}" dt="2019-01-05T14:16:15.505" v="13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Phan Minh Vinh An" userId="87cf9e243327f420" providerId="LiveId" clId="{1ABE13D2-4D1A-432B-9C2F-0C4281286EEE}" dt="2019-01-05T14:15:54.163" v="12"/>
        <pc:sldMkLst>
          <pc:docMk/>
          <pc:sldMk cId="0" sldId="259"/>
        </pc:sldMkLst>
        <pc:spChg chg="mod">
          <ac:chgData name="Phan Minh Vinh An" userId="87cf9e243327f420" providerId="LiveId" clId="{1ABE13D2-4D1A-432B-9C2F-0C4281286EEE}" dt="2019-01-05T14:15:54.163" v="12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Phan Minh Vinh An" userId="87cf9e243327f420" providerId="LiveId" clId="{1ABE13D2-4D1A-432B-9C2F-0C4281286EEE}" dt="2019-01-05T14:15:13.587" v="6"/>
        <pc:sldMkLst>
          <pc:docMk/>
          <pc:sldMk cId="0" sldId="260"/>
        </pc:sldMkLst>
        <pc:spChg chg="mod">
          <ac:chgData name="Phan Minh Vinh An" userId="87cf9e243327f420" providerId="LiveId" clId="{1ABE13D2-4D1A-432B-9C2F-0C4281286EEE}" dt="2019-01-05T14:15:13.587" v="6"/>
          <ac:spMkLst>
            <pc:docMk/>
            <pc:sldMk cId="0" sldId="260"/>
            <ac:spMk id="2" creationId="{00000000-0000-0000-0000-000000000000}"/>
          </ac:spMkLst>
        </pc:spChg>
      </pc:sldChg>
      <pc:sldChg chg="modSp">
        <pc:chgData name="Phan Minh Vinh An" userId="87cf9e243327f420" providerId="LiveId" clId="{1ABE13D2-4D1A-432B-9C2F-0C4281286EEE}" dt="2019-01-06T01:14:30.007" v="20" actId="20577"/>
        <pc:sldMkLst>
          <pc:docMk/>
          <pc:sldMk cId="0" sldId="261"/>
        </pc:sldMkLst>
        <pc:spChg chg="mod">
          <ac:chgData name="Phan Minh Vinh An" userId="87cf9e243327f420" providerId="LiveId" clId="{1ABE13D2-4D1A-432B-9C2F-0C4281286EEE}" dt="2019-01-06T01:14:30.007" v="20" actId="20577"/>
          <ac:spMkLst>
            <pc:docMk/>
            <pc:sldMk cId="0" sldId="261"/>
            <ac:spMk id="2" creationId="{00000000-0000-0000-0000-000000000000}"/>
          </ac:spMkLst>
        </pc:spChg>
      </pc:sldChg>
      <pc:sldChg chg="modSp">
        <pc:chgData name="Phan Minh Vinh An" userId="87cf9e243327f420" providerId="LiveId" clId="{1ABE13D2-4D1A-432B-9C2F-0C4281286EEE}" dt="2019-01-05T14:15:51.421" v="11"/>
        <pc:sldMkLst>
          <pc:docMk/>
          <pc:sldMk cId="0" sldId="263"/>
        </pc:sldMkLst>
        <pc:spChg chg="mod">
          <ac:chgData name="Phan Minh Vinh An" userId="87cf9e243327f420" providerId="LiveId" clId="{1ABE13D2-4D1A-432B-9C2F-0C4281286EEE}" dt="2019-01-05T14:15:51.421" v="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Phan Minh Vinh An" userId="87cf9e243327f420" providerId="LiveId" clId="{1ABE13D2-4D1A-432B-9C2F-0C4281286EEE}" dt="2019-01-05T14:15:03.900" v="4" actId="20577"/>
        <pc:sldMkLst>
          <pc:docMk/>
          <pc:sldMk cId="0" sldId="264"/>
        </pc:sldMkLst>
        <pc:spChg chg="mod">
          <ac:chgData name="Phan Minh Vinh An" userId="87cf9e243327f420" providerId="LiveId" clId="{1ABE13D2-4D1A-432B-9C2F-0C4281286EEE}" dt="2019-01-05T14:15:03.900" v="4" actId="20577"/>
          <ac:spMkLst>
            <pc:docMk/>
            <pc:sldMk cId="0" sldId="264"/>
            <ac:spMk id="2" creationId="{00000000-0000-0000-0000-000000000000}"/>
          </ac:spMkLst>
        </pc:spChg>
      </pc:sldChg>
      <pc:sldChg chg="modSp">
        <pc:chgData name="Phan Minh Vinh An" userId="87cf9e243327f420" providerId="LiveId" clId="{1ABE13D2-4D1A-432B-9C2F-0C4281286EEE}" dt="2019-01-05T14:15:37.517" v="10" actId="20577"/>
        <pc:sldMkLst>
          <pc:docMk/>
          <pc:sldMk cId="0" sldId="267"/>
        </pc:sldMkLst>
        <pc:spChg chg="mod">
          <ac:chgData name="Phan Minh Vinh An" userId="87cf9e243327f420" providerId="LiveId" clId="{1ABE13D2-4D1A-432B-9C2F-0C4281286EEE}" dt="2019-01-05T14:15:37.517" v="10" actId="20577"/>
          <ac:spMkLst>
            <pc:docMk/>
            <pc:sldMk cId="0" sldId="267"/>
            <ac:spMk id="2" creationId="{00000000-0000-0000-0000-000000000000}"/>
          </ac:spMkLst>
        </pc:spChg>
      </pc:sldChg>
      <pc:sldChg chg="modSp">
        <pc:chgData name="Phan Minh Vinh An" userId="87cf9e243327f420" providerId="LiveId" clId="{1ABE13D2-4D1A-432B-9C2F-0C4281286EEE}" dt="2019-01-05T14:15:10.247" v="5"/>
        <pc:sldMkLst>
          <pc:docMk/>
          <pc:sldMk cId="0" sldId="268"/>
        </pc:sldMkLst>
        <pc:spChg chg="mod">
          <ac:chgData name="Phan Minh Vinh An" userId="87cf9e243327f420" providerId="LiveId" clId="{1ABE13D2-4D1A-432B-9C2F-0C4281286EEE}" dt="2019-01-05T14:15:10.247" v="5"/>
          <ac:spMkLst>
            <pc:docMk/>
            <pc:sldMk cId="0" sldId="26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627</a:t>
            </a:r>
            <a:r>
              <a:rPr/>
              <a:t/>
            </a:r>
            <a:br>
              <a:rPr/>
            </a:br>
            <a:r>
              <a:t> TRONG TAY CHÚA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Nầy bạn đang cô đơn lang thang, nhìn ngày tháng sóng bổ gió cuốn, nghe chăng hôm nay tiếng tha thiết ân cần.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Trở về bên chân Jêsus ngay, Ngài sẽ lau ráo hết nước mắt, bao nhiêu đau khổ sẽ nên mừng vui.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>
                <a:solidFill>
                  <a:srgbClr val="FFFF00"/>
                </a:solidFill>
              </a:rPr>
              <a:t>Ngài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như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ánh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sáng</a:t>
            </a:r>
            <a:r>
              <a:rPr>
                <a:solidFill>
                  <a:srgbClr val="FFFF00"/>
                </a:solidFill>
              </a:rPr>
              <a:t>, </a:t>
            </a:r>
            <a:r>
              <a:rPr lang="en-US">
                <a:solidFill>
                  <a:srgbClr val="FFFF00"/>
                </a:solidFill>
              </a:rPr>
              <a:t/>
            </a:r>
            <a:br>
              <a:rPr lang="en-US">
                <a:solidFill>
                  <a:srgbClr val="FFFF00"/>
                </a:solidFill>
              </a:rPr>
            </a:br>
            <a:r>
              <a:rPr err="1">
                <a:solidFill>
                  <a:srgbClr val="FFFF00"/>
                </a:solidFill>
              </a:rPr>
              <a:t>rọi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đêm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tối</a:t>
            </a:r>
            <a:r>
              <a:rPr>
                <a:solidFill>
                  <a:srgbClr val="FFFF00"/>
                </a:solidFill>
              </a:rPr>
              <a:t>,</a:t>
            </a:r>
            <a:r>
              <a:rPr lang="en-US">
                <a:solidFill>
                  <a:srgbClr val="FFFF00"/>
                </a:solidFill>
              </a:rPr>
              <a:t/>
            </a:r>
            <a:br>
              <a:rPr lang="en-US">
                <a:solidFill>
                  <a:srgbClr val="FFFF00"/>
                </a:solidFill>
              </a:rPr>
            </a:br>
            <a:r>
              <a:rPr>
                <a:solidFill>
                  <a:srgbClr val="FFFF00"/>
                </a:solidFill>
              </a:rPr>
              <a:t>Jêsus </a:t>
            </a:r>
            <a:r>
              <a:rPr err="1">
                <a:solidFill>
                  <a:srgbClr val="FFFF00"/>
                </a:solidFill>
              </a:rPr>
              <a:t>yêu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ơi</a:t>
            </a:r>
            <a:r>
              <a:rPr>
                <a:solidFill>
                  <a:srgbClr val="FFFF00"/>
                </a:solidFill>
              </a:rPr>
              <a:t>,</a:t>
            </a:r>
            <a:r>
              <a:rPr lang="en-US">
                <a:solidFill>
                  <a:srgbClr val="FFFF00"/>
                </a:solidFill>
              </a:rPr>
              <a:t/>
            </a:r>
            <a:br>
              <a:rPr lang="en-US">
                <a:solidFill>
                  <a:srgbClr val="FFFF00"/>
                </a:solidFill>
              </a:rPr>
            </a:br>
            <a:r>
              <a:rPr>
                <a:solidFill>
                  <a:srgbClr val="FFFF00"/>
                </a:solidFill>
              </a:rPr>
              <a:t>Chúa </a:t>
            </a:r>
            <a:r>
              <a:rPr err="1">
                <a:solidFill>
                  <a:srgbClr val="FFFF00"/>
                </a:solidFill>
              </a:rPr>
              <a:t>quá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cao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vời</a:t>
            </a:r>
            <a:r>
              <a:rPr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Và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từ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đây</a:t>
            </a:r>
            <a:r>
              <a:rPr lang="en-US"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 smtClean="0">
                <a:solidFill>
                  <a:srgbClr val="FFFF00"/>
                </a:solidFill>
              </a:rPr>
              <a:t>rồi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mãi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mãi</a:t>
            </a:r>
            <a:r>
              <a:rPr lang="en-US"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Tôn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vinh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Jêsus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muôn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đời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không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thôi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</a:t>
            </a:r>
            <a:r>
              <a:rPr err="1"/>
              <a:t>Chìm</a:t>
            </a:r>
            <a:r>
              <a:t> </a:t>
            </a:r>
            <a:r>
              <a:rPr err="1"/>
              <a:t>ngập</a:t>
            </a:r>
            <a:r>
              <a:t> </a:t>
            </a:r>
            <a:r>
              <a:rPr err="1"/>
              <a:t>trong</a:t>
            </a:r>
            <a:r>
              <a:t> </a:t>
            </a:r>
            <a:r>
              <a:rPr lang="en-US"/>
              <a:t/>
            </a:r>
            <a:br>
              <a:rPr lang="en-US"/>
            </a:br>
            <a:r>
              <a:rPr err="1"/>
              <a:t>hôn</a:t>
            </a:r>
            <a:r>
              <a:t> </a:t>
            </a:r>
            <a:r>
              <a:rPr err="1"/>
              <a:t>mê</a:t>
            </a:r>
            <a:r>
              <a:t> bao </a:t>
            </a:r>
            <a:r>
              <a:rPr err="1"/>
              <a:t>năm</a:t>
            </a:r>
            <a:r>
              <a:t> </a:t>
            </a:r>
            <a:r>
              <a:rPr err="1"/>
              <a:t>và</a:t>
            </a:r>
            <a:r>
              <a:t> </a:t>
            </a:r>
            <a:r>
              <a:rPr lang="en-US"/>
              <a:t/>
            </a:r>
            <a:br>
              <a:rPr lang="en-US"/>
            </a:br>
            <a:r>
              <a:rPr err="1"/>
              <a:t>cuộc</a:t>
            </a:r>
            <a:r>
              <a:t> </a:t>
            </a:r>
            <a:r>
              <a:rPr err="1"/>
              <a:t>sống</a:t>
            </a:r>
            <a:r>
              <a:t> </a:t>
            </a:r>
            <a:r>
              <a:rPr err="1"/>
              <a:t>thiếu</a:t>
            </a:r>
            <a:r>
              <a:t> </a:t>
            </a:r>
            <a:r>
              <a:rPr err="1"/>
              <a:t>vắng</a:t>
            </a:r>
            <a:r>
              <a:t> </a:t>
            </a:r>
            <a:r>
              <a:rPr lang="en-US"/>
              <a:t/>
            </a:r>
            <a:br>
              <a:rPr lang="en-US"/>
            </a:br>
            <a:r>
              <a:t>ý </a:t>
            </a:r>
            <a:r>
              <a:rPr err="1"/>
              <a:t>nghĩa</a:t>
            </a:r>
            <a:r>
              <a:t>, </a:t>
            </a:r>
            <a:r>
              <a:rPr err="1"/>
              <a:t>khi</a:t>
            </a:r>
            <a:r>
              <a:t> </a:t>
            </a:r>
            <a:r>
              <a:rPr err="1"/>
              <a:t>tôi</a:t>
            </a:r>
            <a:r>
              <a:t> </a:t>
            </a:r>
            <a:r>
              <a:rPr err="1"/>
              <a:t>chưa</a:t>
            </a:r>
            <a:r>
              <a:t> </a:t>
            </a:r>
            <a:r>
              <a:rPr err="1"/>
              <a:t>quen</a:t>
            </a:r>
            <a:r>
              <a:t> </a:t>
            </a:r>
            <a:r>
              <a:rPr err="1"/>
              <a:t>chưa</a:t>
            </a:r>
            <a:r>
              <a:t> </a:t>
            </a:r>
            <a:r>
              <a:rPr err="1"/>
              <a:t>yêu</a:t>
            </a:r>
            <a:r>
              <a:t> </a:t>
            </a:r>
            <a:r>
              <a:rPr err="1"/>
              <a:t>mến</a:t>
            </a:r>
            <a:r>
              <a:t> </a:t>
            </a:r>
            <a:r>
              <a:rPr err="1"/>
              <a:t>Jêsus</a:t>
            </a:r>
            <a: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Rồi khi tôi ăn năn kêu xin, Ngài cầm tay nâng đưa tôi lên, trong yêu thương Chúa xóa tan buồn đau.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Ngài như </a:t>
            </a:r>
            <a:r>
              <a:rPr lang="en-US">
                <a:solidFill>
                  <a:srgbClr val="FFFF00"/>
                </a:solidFill>
              </a:rPr>
              <a:t>tia nắng</a:t>
            </a:r>
            <a:r>
              <a:rPr lang="vi-VN">
                <a:solidFill>
                  <a:srgbClr val="FFFF00"/>
                </a:solidFill>
              </a:rPr>
              <a:t>, </a:t>
            </a:r>
            <a:br>
              <a:rPr lang="vi-VN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rạng loà soi</a:t>
            </a:r>
            <a:r>
              <a:rPr lang="vi-VN">
                <a:solidFill>
                  <a:srgbClr val="FFFF00"/>
                </a:solidFill>
              </a:rPr>
              <a:t>,</a:t>
            </a:r>
            <a:br>
              <a:rPr lang="vi-VN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Tôi yêu </a:t>
            </a:r>
            <a:r>
              <a:rPr lang="vi-VN">
                <a:solidFill>
                  <a:srgbClr val="FFFF00"/>
                </a:solidFill>
              </a:rPr>
              <a:t>Jêsus</a:t>
            </a:r>
            <a:r>
              <a:rPr lang="en-US">
                <a:solidFill>
                  <a:srgbClr val="FFFF00"/>
                </a:solidFill>
              </a:rPr>
              <a:t>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Chúa tôi nhân từ</a:t>
            </a:r>
            <a:r>
              <a:rPr lang="vi-VN">
                <a:solidFill>
                  <a:srgbClr val="FFFF00"/>
                </a:solidFill>
              </a:rPr>
              <a:t>.</a:t>
            </a:r>
            <a:endParaRPr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>
                <a:solidFill>
                  <a:srgbClr val="FFFF00"/>
                </a:solidFill>
              </a:rPr>
              <a:t>Rồi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từ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đây</a:t>
            </a:r>
            <a:r>
              <a:rPr>
                <a:solidFill>
                  <a:srgbClr val="FFFF00"/>
                </a:solidFill>
              </a:rPr>
              <a:t>, </a:t>
            </a:r>
            <a:r>
              <a:rPr lang="en-US">
                <a:solidFill>
                  <a:srgbClr val="FFFF00"/>
                </a:solidFill>
              </a:rPr>
              <a:t/>
            </a:r>
            <a:br>
              <a:rPr lang="en-US">
                <a:solidFill>
                  <a:srgbClr val="FFFF00"/>
                </a:solidFill>
              </a:rPr>
            </a:br>
            <a:r>
              <a:rPr>
                <a:solidFill>
                  <a:srgbClr val="FFFF00"/>
                </a:solidFill>
              </a:rPr>
              <a:t>và </a:t>
            </a:r>
            <a:r>
              <a:rPr err="1">
                <a:solidFill>
                  <a:srgbClr val="FFFF00"/>
                </a:solidFill>
              </a:rPr>
              <a:t>ngàn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năm</a:t>
            </a:r>
            <a:r>
              <a:rPr>
                <a:solidFill>
                  <a:srgbClr val="FFFF00"/>
                </a:solidFill>
              </a:rPr>
              <a:t>,</a:t>
            </a:r>
            <a:r>
              <a:rPr lang="en-US">
                <a:solidFill>
                  <a:srgbClr val="FFFF00"/>
                </a:solidFill>
              </a:rPr>
              <a:t/>
            </a:r>
            <a:br>
              <a:rPr lang="en-US">
                <a:solidFill>
                  <a:srgbClr val="FFFF00"/>
                </a:solidFill>
              </a:rPr>
            </a:br>
            <a:r>
              <a:rPr>
                <a:solidFill>
                  <a:srgbClr val="FFFF00"/>
                </a:solidFill>
              </a:rPr>
              <a:t>tay </a:t>
            </a:r>
            <a:r>
              <a:rPr err="1">
                <a:solidFill>
                  <a:srgbClr val="FFFF00"/>
                </a:solidFill>
              </a:rPr>
              <a:t>trong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tay</a:t>
            </a:r>
            <a:r>
              <a:rPr>
                <a:solidFill>
                  <a:srgbClr val="FFFF00"/>
                </a:solidFill>
              </a:rPr>
              <a:t> Chúa</a:t>
            </a:r>
            <a:r>
              <a:rPr lang="en-US">
                <a:solidFill>
                  <a:srgbClr val="FFFF00"/>
                </a:solidFill>
              </a:rPr>
              <a:t/>
            </a:r>
            <a:br>
              <a:rPr lang="en-US">
                <a:solidFill>
                  <a:srgbClr val="FFFF00"/>
                </a:solidFill>
              </a:rPr>
            </a:br>
            <a:r>
              <a:rPr>
                <a:solidFill>
                  <a:srgbClr val="FFFF00"/>
                </a:solidFill>
              </a:rPr>
              <a:t>dắt </a:t>
            </a:r>
            <a:r>
              <a:rPr err="1">
                <a:solidFill>
                  <a:srgbClr val="FFFF00"/>
                </a:solidFill>
              </a:rPr>
              <a:t>dìu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tôi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đi</a:t>
            </a:r>
            <a:r>
              <a:rPr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63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</a:t>
            </a:r>
            <a:r>
              <a:rPr err="1"/>
              <a:t>Chuyện</a:t>
            </a:r>
            <a:r>
              <a:t> </a:t>
            </a:r>
            <a:r>
              <a:rPr err="1"/>
              <a:t>tôi</a:t>
            </a:r>
            <a:r>
              <a:t> </a:t>
            </a:r>
            <a:r>
              <a:rPr err="1"/>
              <a:t>nghe</a:t>
            </a:r>
            <a:r>
              <a:t> qua bao </a:t>
            </a:r>
            <a:r>
              <a:rPr err="1"/>
              <a:t>câu</a:t>
            </a:r>
            <a:r>
              <a:t> ca: </a:t>
            </a:r>
            <a:r>
              <a:rPr err="1"/>
              <a:t>vì</a:t>
            </a:r>
            <a:r>
              <a:t> </a:t>
            </a:r>
            <a:r>
              <a:rPr err="1"/>
              <a:t>yêu</a:t>
            </a:r>
            <a:r>
              <a:t> </a:t>
            </a:r>
            <a:r>
              <a:rPr err="1"/>
              <a:t>tôi</a:t>
            </a:r>
            <a:r>
              <a:t> </a:t>
            </a:r>
            <a:r>
              <a:rPr err="1"/>
              <a:t>Chúa</a:t>
            </a:r>
            <a:r>
              <a:t> </a:t>
            </a:r>
            <a:r>
              <a:rPr err="1"/>
              <a:t>đã</a:t>
            </a:r>
            <a:r>
              <a:t> </a:t>
            </a:r>
            <a:r>
              <a:rPr err="1"/>
              <a:t>giáng</a:t>
            </a:r>
            <a:r>
              <a:t> </a:t>
            </a:r>
            <a:r>
              <a:rPr err="1"/>
              <a:t>thế</a:t>
            </a:r>
            <a:r>
              <a:t>, </a:t>
            </a:r>
            <a:r>
              <a:rPr lang="en-US"/>
              <a:t/>
            </a:r>
            <a:br>
              <a:rPr lang="en-US"/>
            </a:br>
            <a:r>
              <a:rPr err="1"/>
              <a:t>sinh</a:t>
            </a:r>
            <a:r>
              <a:t> </a:t>
            </a:r>
            <a:r>
              <a:rPr err="1"/>
              <a:t>trong</a:t>
            </a:r>
            <a:r>
              <a:t> </a:t>
            </a:r>
            <a:r>
              <a:rPr err="1"/>
              <a:t>cô</a:t>
            </a:r>
            <a:r>
              <a:t> </a:t>
            </a:r>
            <a:r>
              <a:rPr err="1"/>
              <a:t>đơn</a:t>
            </a:r>
            <a:r>
              <a:t> </a:t>
            </a:r>
            <a:r>
              <a:rPr err="1"/>
              <a:t>chết</a:t>
            </a:r>
            <a:r>
              <a:t> </a:t>
            </a:r>
            <a:r>
              <a:rPr err="1"/>
              <a:t>trong</a:t>
            </a:r>
            <a:r>
              <a:t> </a:t>
            </a:r>
            <a:r>
              <a:rPr err="1"/>
              <a:t>nỗi</a:t>
            </a:r>
            <a:r>
              <a:t> nh</a:t>
            </a:r>
            <a:r>
              <a:rPr lang="en-US"/>
              <a:t>ọ</a:t>
            </a:r>
            <a:r>
              <a:t>c </a:t>
            </a:r>
            <a:r>
              <a:rPr err="1"/>
              <a:t>nhằn</a:t>
            </a:r>
            <a: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/>
              <a:t>Ngài</a:t>
            </a:r>
            <a:r>
              <a:t> </a:t>
            </a:r>
            <a:r>
              <a:rPr err="1"/>
              <a:t>là</a:t>
            </a:r>
            <a:r>
              <a:t> </a:t>
            </a:r>
            <a:r>
              <a:rPr err="1"/>
              <a:t>Vua</a:t>
            </a:r>
            <a:r>
              <a:t> </a:t>
            </a:r>
            <a:r>
              <a:rPr err="1"/>
              <a:t>trên</a:t>
            </a:r>
            <a:r>
              <a:t> </a:t>
            </a:r>
            <a:r>
              <a:rPr lang="en-US"/>
              <a:t/>
            </a:r>
            <a:br>
              <a:rPr lang="en-US"/>
            </a:br>
            <a:r>
              <a:rPr err="1"/>
              <a:t>muôn</a:t>
            </a:r>
            <a:r>
              <a:t> </a:t>
            </a:r>
            <a:r>
              <a:rPr err="1"/>
              <a:t>muôn</a:t>
            </a:r>
            <a:r>
              <a:t> </a:t>
            </a:r>
            <a:r>
              <a:rPr err="1"/>
              <a:t>vua</a:t>
            </a:r>
            <a:r>
              <a:t>, </a:t>
            </a:r>
            <a:r>
              <a:rPr err="1"/>
              <a:t>lời</a:t>
            </a:r>
            <a:r>
              <a:t> </a:t>
            </a:r>
            <a:r>
              <a:rPr err="1"/>
              <a:t>Ngài</a:t>
            </a:r>
            <a:r>
              <a:t> </a:t>
            </a:r>
            <a:r>
              <a:rPr err="1"/>
              <a:t>phán</a:t>
            </a:r>
            <a:r>
              <a:t> </a:t>
            </a:r>
            <a:r>
              <a:rPr err="1"/>
              <a:t>sóng</a:t>
            </a:r>
            <a:r>
              <a:t> </a:t>
            </a:r>
            <a:r>
              <a:rPr err="1"/>
              <a:t>gió</a:t>
            </a:r>
            <a:r>
              <a:t> </a:t>
            </a:r>
            <a:r>
              <a:rPr err="1"/>
              <a:t>khép</a:t>
            </a:r>
            <a:r>
              <a:t> </a:t>
            </a:r>
            <a:r>
              <a:rPr err="1"/>
              <a:t>tiếng</a:t>
            </a:r>
            <a:r>
              <a:t>, </a:t>
            </a:r>
            <a:r>
              <a:rPr err="1"/>
              <a:t>nhưng</a:t>
            </a:r>
            <a:r>
              <a:t> </a:t>
            </a:r>
            <a:r>
              <a:rPr err="1"/>
              <a:t>sao</a:t>
            </a:r>
            <a:r>
              <a:t> </a:t>
            </a:r>
            <a:r>
              <a:rPr err="1"/>
              <a:t>Chúa</a:t>
            </a:r>
            <a:r>
              <a:t> </a:t>
            </a:r>
            <a:r>
              <a:rPr err="1"/>
              <a:t>phải</a:t>
            </a:r>
            <a:r>
              <a:t> </a:t>
            </a:r>
            <a:r>
              <a:rPr err="1"/>
              <a:t>chết</a:t>
            </a:r>
            <a:r>
              <a:t> </a:t>
            </a:r>
            <a:r>
              <a:rPr err="1"/>
              <a:t>trên</a:t>
            </a:r>
            <a:r>
              <a:t> </a:t>
            </a:r>
            <a:r>
              <a:rPr err="1"/>
              <a:t>đồi</a:t>
            </a:r>
            <a:r>
              <a:t> </a:t>
            </a:r>
            <a:r>
              <a:rPr err="1"/>
              <a:t>xưa</a:t>
            </a:r>
            <a: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Ngài như </a:t>
            </a:r>
            <a:r>
              <a:rPr lang="en-US">
                <a:solidFill>
                  <a:srgbClr val="FFFF00"/>
                </a:solidFill>
              </a:rPr>
              <a:t>tia nắng</a:t>
            </a:r>
            <a:r>
              <a:rPr lang="vi-VN">
                <a:solidFill>
                  <a:srgbClr val="FFFF00"/>
                </a:solidFill>
              </a:rPr>
              <a:t>, </a:t>
            </a:r>
            <a:br>
              <a:rPr lang="vi-VN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rạng loà soi</a:t>
            </a:r>
            <a:r>
              <a:rPr lang="vi-VN">
                <a:solidFill>
                  <a:srgbClr val="FFFF00"/>
                </a:solidFill>
              </a:rPr>
              <a:t>,</a:t>
            </a:r>
            <a:br>
              <a:rPr lang="vi-VN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Tôi yêu </a:t>
            </a:r>
            <a:r>
              <a:rPr lang="vi-VN">
                <a:solidFill>
                  <a:srgbClr val="FFFF00"/>
                </a:solidFill>
              </a:rPr>
              <a:t>Jêsus</a:t>
            </a:r>
            <a:r>
              <a:rPr lang="en-US">
                <a:solidFill>
                  <a:srgbClr val="FFFF00"/>
                </a:solidFill>
              </a:rPr>
              <a:t>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Chúa tôi nhân từ</a:t>
            </a:r>
            <a:r>
              <a:rPr lang="vi-VN">
                <a:solidFill>
                  <a:srgbClr val="FFFF00"/>
                </a:solidFill>
              </a:rPr>
              <a:t>.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>
                <a:solidFill>
                  <a:srgbClr val="FFFF00"/>
                </a:solidFill>
              </a:rPr>
              <a:t>Rồi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từ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đây</a:t>
            </a:r>
            <a:r>
              <a:rPr>
                <a:solidFill>
                  <a:srgbClr val="FFFF00"/>
                </a:solidFill>
              </a:rPr>
              <a:t>, </a:t>
            </a:r>
            <a:r>
              <a:rPr lang="en-US">
                <a:solidFill>
                  <a:srgbClr val="FFFF00"/>
                </a:solidFill>
              </a:rPr>
              <a:t/>
            </a:r>
            <a:br>
              <a:rPr lang="en-US">
                <a:solidFill>
                  <a:srgbClr val="FFFF00"/>
                </a:solidFill>
              </a:rPr>
            </a:br>
            <a:r>
              <a:rPr>
                <a:solidFill>
                  <a:srgbClr val="FFFF00"/>
                </a:solidFill>
              </a:rPr>
              <a:t>và </a:t>
            </a:r>
            <a:r>
              <a:rPr err="1">
                <a:solidFill>
                  <a:srgbClr val="FFFF00"/>
                </a:solidFill>
              </a:rPr>
              <a:t>ngàn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năm</a:t>
            </a:r>
            <a:r>
              <a:rPr>
                <a:solidFill>
                  <a:srgbClr val="FFFF00"/>
                </a:solidFill>
              </a:rPr>
              <a:t>,</a:t>
            </a:r>
            <a:r>
              <a:rPr lang="en-US">
                <a:solidFill>
                  <a:srgbClr val="FFFF00"/>
                </a:solidFill>
              </a:rPr>
              <a:t/>
            </a:r>
            <a:br>
              <a:rPr lang="en-US">
                <a:solidFill>
                  <a:srgbClr val="FFFF00"/>
                </a:solidFill>
              </a:rPr>
            </a:br>
            <a:r>
              <a:rPr>
                <a:solidFill>
                  <a:srgbClr val="FFFF00"/>
                </a:solidFill>
              </a:rPr>
              <a:t>tay </a:t>
            </a:r>
            <a:r>
              <a:rPr err="1">
                <a:solidFill>
                  <a:srgbClr val="FFFF00"/>
                </a:solidFill>
              </a:rPr>
              <a:t>trong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tay</a:t>
            </a:r>
            <a:r>
              <a:rPr>
                <a:solidFill>
                  <a:srgbClr val="FFFF00"/>
                </a:solidFill>
              </a:rPr>
              <a:t> Chúa</a:t>
            </a:r>
            <a:r>
              <a:rPr lang="en-US">
                <a:solidFill>
                  <a:srgbClr val="FFFF00"/>
                </a:solidFill>
              </a:rPr>
              <a:t/>
            </a:r>
            <a:br>
              <a:rPr lang="en-US">
                <a:solidFill>
                  <a:srgbClr val="FFFF00"/>
                </a:solidFill>
              </a:rPr>
            </a:br>
            <a:r>
              <a:rPr>
                <a:solidFill>
                  <a:srgbClr val="FFFF00"/>
                </a:solidFill>
              </a:rPr>
              <a:t>dắt </a:t>
            </a:r>
            <a:r>
              <a:rPr err="1">
                <a:solidFill>
                  <a:srgbClr val="FFFF00"/>
                </a:solidFill>
              </a:rPr>
              <a:t>dìu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tôi</a:t>
            </a:r>
            <a:r>
              <a:rPr>
                <a:solidFill>
                  <a:srgbClr val="FFFF00"/>
                </a:solidFill>
              </a:rPr>
              <a:t> </a:t>
            </a:r>
            <a:r>
              <a:rPr err="1">
                <a:solidFill>
                  <a:srgbClr val="FFFF00"/>
                </a:solidFill>
              </a:rPr>
              <a:t>đi</a:t>
            </a:r>
            <a:r>
              <a:rPr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</TotalTime>
  <Words>134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627  TRONG TAY CHÚA </vt:lpstr>
      <vt:lpstr>1. Chìm ngập trong  hôn mê bao năm và  cuộc sống thiếu vắng  ý nghĩa, khi tôi chưa quen chưa yêu mến Jêsus;</vt:lpstr>
      <vt:lpstr>Rồi khi tôi ăn năn kêu xin, Ngài cầm tay nâng đưa tôi lên, trong yêu thương Chúa xóa tan buồn đau.</vt:lpstr>
      <vt:lpstr>Ngài như tia nắng,  rạng loà soi, Tôi yêu Jêsus,  Chúa tôi nhân từ.</vt:lpstr>
      <vt:lpstr>Rồi từ đây,  và ngàn năm, tay trong tay Chúa dắt dìu tôi đi.</vt:lpstr>
      <vt:lpstr>2. Chuyện tôi nghe qua bao câu ca: vì yêu tôi Chúa đã giáng thế,  sinh trong cô đơn chết trong nỗi nhọc nhằn.</vt:lpstr>
      <vt:lpstr>Ngài là Vua trên  muôn muôn vua, lời Ngài phán sóng gió khép tiếng, nhưng sao Chúa phải chết trên đồi xưa?</vt:lpstr>
      <vt:lpstr>Ngài như tia nắng,  rạng loà soi, Tôi yêu Jêsus,  Chúa tôi nhân từ.</vt:lpstr>
      <vt:lpstr>Rồi từ đây,  và ngàn năm, tay trong tay Chúa dắt dìu tôi đi.</vt:lpstr>
      <vt:lpstr>3. Nầy bạn đang cô đơn lang thang, nhìn ngày tháng sóng bổ gió cuốn, nghe chăng hôm nay tiếng tha thiết ân cần.</vt:lpstr>
      <vt:lpstr>Trở về bên chân Jêsus ngay, Ngài sẽ lau ráo hết nước mắt, bao nhiêu đau khổ sẽ nên mừng vui.</vt:lpstr>
      <vt:lpstr>Ngài như ánh sáng,  rọi đêm tối, Jêsus yêu ơi, Chúa quá cao vời.</vt:lpstr>
      <vt:lpstr>Và từ đây,  rồi mãi mãi, Tôn vinh Jêsus muôn đời không thôi.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An Phan</cp:lastModifiedBy>
  <cp:revision>8</cp:revision>
  <dcterms:created xsi:type="dcterms:W3CDTF">2018-11-02T03:28:52Z</dcterms:created>
  <dcterms:modified xsi:type="dcterms:W3CDTF">2019-01-10T07:56:01Z</dcterms:modified>
</cp:coreProperties>
</file>