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628</a:t>
            </a:r>
            <a:br/>
            <a:r>
              <a:t> TIẾNG CHÚA GỌI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ta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/>
              <a:t>lao </a:t>
            </a:r>
            <a:r>
              <a:rPr dirty="0" err="1"/>
              <a:t>xao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con </a:t>
            </a:r>
            <a:r>
              <a:rPr dirty="0" err="1"/>
              <a:t>sóng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đào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Mỗi ngày Jêsus kêu rằng: “Con ơi! Theo Ta chớ chậm trễ phút giây”.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Dẫu mừng vui hay khi đầy ưu tư, khi hanh thông hoặc khi lao khổ.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Tiếng êm dịu thay khi Ngài khuyên ta: “Thêm lên nữa tình trìu mến Ta”.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Jêsus kêu ta bởi lòng khoan nhân, ta nên nghe lời khuyên của Chúa.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Tấm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ta </a:t>
            </a:r>
            <a:r>
              <a:rPr dirty="0" err="1"/>
              <a:t>nên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t>. </a:t>
            </a:r>
            <a:br>
              <a:rPr lang="en-US"/>
            </a:br>
            <a:r>
              <a:t>Ta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20</TotalTime>
  <Words>87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628  TIẾNG CHÚA GỌI</vt:lpstr>
      <vt:lpstr>1. Jêsus kêu ta khi đời  lao xao như con sóng  ba đào nơi biển cả.</vt:lpstr>
      <vt:lpstr>Mỗi ngày Jêsus kêu rằng: “Con ơi! Theo Ta chớ chậm trễ phút giây”.</vt:lpstr>
      <vt:lpstr>2. Dẫu mừng vui hay khi đầy ưu tư, khi hanh thông hoặc khi lao khổ.</vt:lpstr>
      <vt:lpstr>Tiếng êm dịu thay khi Ngài khuyên ta: “Thêm lên nữa tình trìu mến Ta”.</vt:lpstr>
      <vt:lpstr>3. Jêsus kêu ta bởi lòng khoan nhân, ta nên nghe lời khuyên của Chúa.</vt:lpstr>
      <vt:lpstr>Tấm lòng ta nên  vâng phục luôn luôn.  Ta yêu mến Ngài nhất trong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2018-11-09T11:43:24Z</dcterms:modified>
</cp:coreProperties>
</file>