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629</a:t>
            </a:r>
            <a:br/>
            <a:r>
              <a:t> TRỞ VỀ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Ðang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</a:t>
            </a:r>
            <a:r>
              <a:rPr dirty="0" err="1"/>
              <a:t>điều</a:t>
            </a:r>
            <a:r>
              <a:rPr dirty="0"/>
              <a:t>,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cay </a:t>
            </a:r>
            <a:r>
              <a:rPr dirty="0" err="1"/>
              <a:t>đắng</a:t>
            </a: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, </a:t>
            </a:r>
            <a:r>
              <a:rPr dirty="0" err="1"/>
              <a:t>trở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Trao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điều</a:t>
            </a:r>
            <a:r>
              <a:rPr dirty="0"/>
              <a:t> </a:t>
            </a:r>
            <a:br>
              <a:rPr lang="en-US" dirty="0"/>
            </a:br>
            <a:r>
              <a:rPr dirty="0"/>
              <a:t>lo </a:t>
            </a:r>
            <a:r>
              <a:rPr dirty="0" err="1"/>
              <a:t>lắng</a:t>
            </a:r>
            <a:r>
              <a:rPr dirty="0"/>
              <a:t>,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ấm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an, Hy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Mau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ai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ngẩn</a:t>
            </a:r>
            <a:r>
              <a:rPr dirty="0"/>
              <a:t> </a:t>
            </a:r>
            <a:r>
              <a:rPr dirty="0" err="1"/>
              <a:t>ngơ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trở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bây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Jêsus đang thiết tha mong chờ, Ai ơi! xin chớ nên hững hờ.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Người người ơi nghe tiếng Jêsus lần nào chưa? Trở về đây bên Chúa Jêsus nhận tình yêu.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Con </a:t>
            </a:r>
            <a:r>
              <a:rPr dirty="0" err="1"/>
              <a:t>bơ</a:t>
            </a:r>
            <a:r>
              <a:rPr dirty="0"/>
              <a:t> </a:t>
            </a:r>
            <a:r>
              <a:rPr dirty="0" err="1"/>
              <a:t>vơ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mạc</a:t>
            </a:r>
            <a:r>
              <a:rPr dirty="0"/>
              <a:t> </a:t>
            </a:r>
            <a:r>
              <a:rPr dirty="0" err="1"/>
              <a:t>khô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hoen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con ơ </a:t>
            </a:r>
            <a:r>
              <a:rPr dirty="0" err="1"/>
              <a:t>thờ</a:t>
            </a:r>
            <a:r>
              <a:rPr dirty="0"/>
              <a:t>, con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bây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, </a:t>
            </a:r>
            <a:r>
              <a:rPr dirty="0" err="1"/>
              <a:t>trở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lau</a:t>
            </a:r>
            <a:r>
              <a:rPr dirty="0"/>
              <a:t> </a:t>
            </a:r>
            <a:r>
              <a:rPr dirty="0" err="1"/>
              <a:t>khô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chợt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lênh</a:t>
            </a:r>
            <a:r>
              <a:rPr dirty="0"/>
              <a:t> </a:t>
            </a:r>
            <a:r>
              <a:rPr dirty="0" err="1"/>
              <a:t>đênh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con </a:t>
            </a:r>
            <a:r>
              <a:rPr dirty="0" err="1"/>
              <a:t>thuyền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loài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bến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cuốn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mịt</a:t>
            </a:r>
            <a:r>
              <a:rPr dirty="0"/>
              <a:t> </a:t>
            </a:r>
            <a:r>
              <a:rPr dirty="0" err="1"/>
              <a:t>mù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, Run </a:t>
            </a:r>
            <a:r>
              <a:rPr dirty="0" err="1"/>
              <a:t>sợ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trùng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Nhưng hôm nay bước chân con đã quay về đây, lòng bình an con yên vui trong cánh tay Ngài.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 </a:t>
            </a:r>
            <a:r>
              <a:rPr dirty="0" err="1"/>
              <a:t>không</a:t>
            </a:r>
            <a:r>
              <a:rPr dirty="0"/>
              <a:t> lo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ngoài</a:t>
            </a:r>
            <a:r>
              <a:rPr dirty="0"/>
              <a:t>, con </a:t>
            </a:r>
            <a:r>
              <a:rPr dirty="0" err="1"/>
              <a:t>không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than </a:t>
            </a:r>
            <a:r>
              <a:rPr dirty="0" err="1"/>
              <a:t>khóc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bao </a:t>
            </a:r>
            <a:r>
              <a:rPr dirty="0" err="1"/>
              <a:t>ngày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con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lần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Hôm</a:t>
            </a:r>
            <a:r>
              <a:rPr dirty="0"/>
              <a:t> nay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ca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gọi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chiều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</TotalTime>
  <Words>185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Presentation1</vt:lpstr>
      <vt:lpstr>Thánh Ca 629  TRỞ VỀ </vt:lpstr>
      <vt:lpstr>1. Con bơ vơ bước chân đi giữa sa mạc khô,  lòng buồn mang bao nhiêu đau thương mắt hoen mờ.</vt:lpstr>
      <vt:lpstr>Bao nhiêu năm tháng con ơ thờ, con đi xa Chúa nhưng bây giờ, trở về đây xin Chúa lau khô  dòng lệ xưa.</vt:lpstr>
      <vt:lpstr>Con xa Ngài đời chợt  lênh đênh như con thuyền  lạc loài không bến.</vt:lpstr>
      <vt:lpstr>Gió cuốn đưa mịt mù  vào đêm, Run sợ khi trùng dương vang tiếng.</vt:lpstr>
      <vt:lpstr>Nhưng hôm nay bước chân con đã quay về đây, lòng bình an con yên vui trong cánh tay Ngài.</vt:lpstr>
      <vt:lpstr>Con không lo gió mưa  bên ngoài, con không  than khóc như bao ngày.</vt:lpstr>
      <vt:lpstr>Vì lòng con vui sống trong hy vọng từ đây,  người người ơi,  nghe tiếng Jêsus  lần nào chưa?</vt:lpstr>
      <vt:lpstr>2. Hôm nay tôi hát lên đây khúc ca tình yêu,  gọi người đang  đau thương cô đơn bước trong chiều.</vt:lpstr>
      <vt:lpstr>Ðang đi trong gió mưa tiêu điều, tâm tư cay đắng hoang mang nhiều, trở về đây bên Chúa Jêsus  nhận tình yêu.</vt:lpstr>
      <vt:lpstr>Trao cho Ngài mọi điều  lo lắng, nương nơi Ngài đời thật êm ấm.</vt:lpstr>
      <vt:lpstr>Chúa sẽ cho lòng tràn bình an, Hy vọng vì  ngày mai tươi sáng.</vt:lpstr>
      <vt:lpstr>Mau lên đi những ai đang bước chân ngẩn ngơ,  trở về bên Jêsus yêu thương chính bây giờ.</vt:lpstr>
      <vt:lpstr>Jêsus đang thiết tha mong chờ, Ai ơi! xin chớ nên hững hờ.</vt:lpstr>
      <vt:lpstr>Người người ơi nghe tiếng Jêsus lần nào chưa? Trở về đây bên Chúa Jêsus nhận tình yêu.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2018-11-09T11:49:59Z</dcterms:modified>
</cp:coreProperties>
</file>