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630</a:t>
            </a:r>
            <a:br/>
            <a:r>
              <a:t>VỀ NHÀ CHA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3.Dĩ vãng êm như một con suối lững lờ nhẹ trôi đưa tôi về bên mái nhà xưa.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tia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khao </a:t>
            </a:r>
            <a:r>
              <a:rPr dirty="0" err="1"/>
              <a:t>khát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Cha.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hối</a:t>
            </a:r>
            <a:r>
              <a:rPr dirty="0"/>
              <a:t> bao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Cha </a:t>
            </a:r>
            <a:r>
              <a:rPr dirty="0" err="1"/>
              <a:t>khoan</a:t>
            </a:r>
            <a:r>
              <a:rPr dirty="0"/>
              <a:t> dung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. </a:t>
            </a:r>
            <a:r>
              <a:rPr dirty="0" err="1"/>
              <a:t>Niềm</a:t>
            </a:r>
            <a:r>
              <a:rPr dirty="0"/>
              <a:t> tin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bèn</a:t>
            </a:r>
            <a:r>
              <a:rPr dirty="0"/>
              <a:t>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.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nhạc</a:t>
            </a:r>
            <a:r>
              <a:rPr dirty="0"/>
              <a:t>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Cha.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cạnh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bao la.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lang</a:t>
            </a:r>
            <a:r>
              <a:rPr dirty="0"/>
              <a:t> thang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tà</a:t>
            </a:r>
            <a:r>
              <a:rPr dirty="0"/>
              <a:t>?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Bấy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xôi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! </a:t>
            </a: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gương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 Cha.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Tấm thân bơ vơ ngày đêm héo hắt sầu, Còn chi nữa hỡi ôi, ngoài nỗi đớn đau? Đến bây giờ biết về đâu.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Cha.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cạnh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bao la.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thầm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? </a:t>
            </a:r>
            <a:br>
              <a:rPr lang="en-US" dirty="0"/>
            </a:br>
            <a:r>
              <a:rPr dirty="0" err="1"/>
              <a:t>Tàn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ai hay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ra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tan </a:t>
            </a:r>
            <a:r>
              <a:rPr dirty="0" err="1"/>
              <a:t>nát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dám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.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đói</a:t>
            </a: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</a:t>
            </a:r>
            <a:r>
              <a:rPr dirty="0" err="1"/>
              <a:t>tê</a:t>
            </a:r>
            <a:r>
              <a:rPr dirty="0"/>
              <a:t> </a:t>
            </a:r>
            <a:r>
              <a:rPr dirty="0" err="1"/>
              <a:t>lạnh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 ai thương đâu bạn xưa lánh mất rồi. Lòng đau thấm thía hai hàng nước mắt rơi, luyến lưu gì nữa lòng ơi.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dấu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 Cha.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nhà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cạnh</a:t>
            </a:r>
            <a:r>
              <a:rPr dirty="0">
                <a:solidFill>
                  <a:srgbClr val="FFFF00"/>
                </a:solidFill>
              </a:rPr>
              <a:t> Cha,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bao la.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244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630 VỀ NHÀ CHA</vt:lpstr>
      <vt:lpstr>1. Bước chân lang thang về đâu lúc bóng tà?  Lòng tôi cô đơn từ khi cách lìa Cha.</vt:lpstr>
      <vt:lpstr>Bấy lâu xa xôi giờ đây quá nhớ nhà! Thầm nhớ tới gương mặt Cha. Từ khi cất bước xa nhà Cha  yêu dấu.</vt:lpstr>
      <vt:lpstr>Tấm thân bơ vơ ngày đêm héo hắt sầu, Còn chi nữa hỡi ôi, ngoài nỗi đớn đau? Đến bây giờ biết về đâu.</vt:lpstr>
      <vt:lpstr>Về nơi yêu dấu trong  nhà Cha. Trở về cùng Cha đẹp mái nhà. Về nơi yên ấm bên cạnh Cha, về vui sống trong tình bao la.</vt:lpstr>
      <vt:lpstr>2. Cớ sao tôi âm thầm trong bóng tối này?  Tàn vui ai hay giờ đây trắng bàn tay!</vt:lpstr>
      <vt:lpstr>Biết đâu ra đi là tan nát tháng ngày, Còn đâu dám mơ ngày mai. Nhiều khi đói khát tê lạnh trong  đêm tối.</vt:lpstr>
      <vt:lpstr>Có ai thương đâu bạn xưa lánh mất rồi. Lòng đau thấm thía hai hàng nước mắt rơi, luyến lưu gì nữa lòng ơi.</vt:lpstr>
      <vt:lpstr>Về nơi yêu dấu trong  nhà Cha. Trở về cùng Cha đẹp mái nhà. Về nơi yên ấm bên cạnh Cha, về vui sống trong tình bao la.</vt:lpstr>
      <vt:lpstr>3.Dĩ vãng êm như một con suối lững lờ nhẹ trôi đưa tôi về bên mái nhà xưa.</vt:lpstr>
      <vt:lpstr>Sáng lên tia hy vọng trong bóng tối mờ, Lòng khao khát mong gặp Cha. Lệ rơi thống hối bao ngày xưa  xa vắng.</vt:lpstr>
      <vt:lpstr>Biết Cha khoan dung thường tha thứ lỗi lầm. Niềm tin vững chắc tôi bèn quyết đứng lên. Hát vang nhạc khúc trở về.</vt:lpstr>
      <vt:lpstr>Về nơi yêu dấu trong nhà Cha. Trở về cùng Cha đẹp mái nhà. Về nơi yên ấm bên cạnh Cha, về vui sống trong tình bao la.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2018-11-09T11:51:27Z</dcterms:modified>
</cp:coreProperties>
</file>