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631</a:t>
            </a:r>
            <a:br>
              <a:rPr lang="en-US" dirty="0"/>
            </a:br>
            <a:r>
              <a:rPr lang="en-US" dirty="0"/>
              <a:t>TIẾNG GỌI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Từ</a:t>
            </a:r>
            <a:r>
              <a:rPr dirty="0"/>
              <a:t> bao </a:t>
            </a:r>
            <a:r>
              <a:rPr dirty="0" err="1"/>
              <a:t>lâu</a:t>
            </a:r>
            <a:r>
              <a:rPr dirty="0"/>
              <a:t> ta </a:t>
            </a: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gọi</a:t>
            </a:r>
            <a:r>
              <a:rPr dirty="0"/>
              <a:t> </a:t>
            </a:r>
            <a:r>
              <a:rPr dirty="0" err="1"/>
              <a:t>tha</a:t>
            </a:r>
            <a:r>
              <a:rPr dirty="0"/>
              <a:t> </a:t>
            </a:r>
            <a:r>
              <a:rPr dirty="0" err="1"/>
              <a:t>thiết</a:t>
            </a:r>
            <a:r>
              <a:rPr dirty="0"/>
              <a:t>,</a:t>
            </a:r>
            <a:br>
              <a:rPr lang="en-US" dirty="0"/>
            </a:b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 </a:t>
            </a: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khép</a:t>
            </a:r>
            <a:r>
              <a:rPr dirty="0"/>
              <a:t> </a:t>
            </a:r>
            <a:r>
              <a:rPr dirty="0" err="1"/>
              <a:t>kín</a:t>
            </a:r>
            <a:br>
              <a:rPr lang="en-US" dirty="0"/>
            </a:b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?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bao </a:t>
            </a:r>
            <a:r>
              <a:rPr dirty="0" err="1"/>
              <a:t>nhiêu</a:t>
            </a:r>
            <a:r>
              <a:rPr dirty="0"/>
              <a:t> </a:t>
            </a:r>
            <a:r>
              <a:rPr dirty="0" err="1"/>
              <a:t>vương</a:t>
            </a:r>
            <a:r>
              <a:rPr dirty="0"/>
              <a:t> </a:t>
            </a:r>
            <a:r>
              <a:rPr dirty="0" err="1"/>
              <a:t>vấn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đành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lánh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kêu</a:t>
            </a:r>
            <a:r>
              <a:rPr dirty="0"/>
              <a:t> </a:t>
            </a:r>
            <a:r>
              <a:rPr dirty="0" err="1"/>
              <a:t>gọi</a:t>
            </a:r>
            <a:r>
              <a:rPr dirty="0"/>
              <a:t> </a:t>
            </a: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ngừng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sáng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tàn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màn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quanh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tan.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nếp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cũ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đón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Giờ</a:t>
            </a:r>
            <a:r>
              <a:rPr dirty="0"/>
              <a:t> </a:t>
            </a:r>
            <a:r>
              <a:rPr dirty="0" err="1"/>
              <a:t>đây</a:t>
            </a:r>
            <a:r>
              <a:rPr dirty="0"/>
              <a:t> ta </a:t>
            </a:r>
            <a:r>
              <a:rPr dirty="0" err="1"/>
              <a:t>nên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gọi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thiết</a:t>
            </a:r>
            <a:r>
              <a:rPr dirty="0"/>
              <a:t>, </a:t>
            </a:r>
            <a:r>
              <a:rPr dirty="0" err="1"/>
              <a:t>mời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Dầu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bao </a:t>
            </a:r>
            <a:r>
              <a:rPr dirty="0" err="1"/>
              <a:t>nhiêu</a:t>
            </a:r>
            <a:r>
              <a:rPr dirty="0"/>
              <a:t> </a:t>
            </a:r>
            <a:r>
              <a:rPr dirty="0" err="1"/>
              <a:t>giông</a:t>
            </a:r>
            <a:r>
              <a:rPr dirty="0"/>
              <a:t> </a:t>
            </a:r>
            <a:r>
              <a:rPr dirty="0" err="1"/>
              <a:t>tố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dẹp</a:t>
            </a:r>
            <a:r>
              <a:rPr dirty="0"/>
              <a:t> tan </a:t>
            </a:r>
            <a:r>
              <a:rPr dirty="0" err="1"/>
              <a:t>hết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 </a:t>
            </a:r>
            <a:r>
              <a:rPr dirty="0" err="1"/>
              <a:t>thành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hy</a:t>
            </a:r>
            <a:r>
              <a:rPr dirty="0"/>
              <a:t> </a:t>
            </a:r>
            <a:r>
              <a:rPr dirty="0" err="1"/>
              <a:t>vọng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sáng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tàn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màn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quanh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tan.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nếp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cũ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đón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11</TotalTime>
  <Words>108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631 TIẾNG GỌI</vt:lpstr>
      <vt:lpstr>1. Từ bao lâu ta nghe tiếng Jêsus gọi tha thiết, lòng sao vẫn khép kín như xưa? </vt:lpstr>
      <vt:lpstr>Trần gian bao nhiêu vương vấn sao không đành xa lánh,  tiếng kêu gọi vẫn vang  không ngừng.</vt:lpstr>
      <vt:lpstr>Hãy đến ánh sáng,  nước sống mới không phai tàn, màn đêm đang vây quanh nay sẽ tan.</vt:lpstr>
      <vt:lpstr>Đừng tiếc nếp sống cũ, Hãy tiếp đón Vua tâm hồn. Sống bên Ngài thỏa vui muôn đời.</vt:lpstr>
      <vt:lpstr>2. Giờ đây ta nên nghe tiếng Jêsus gọi thân thiết, mời Jêsus đến trong  tâm linh.</vt:lpstr>
      <vt:lpstr>Dầu cho bao nhiêu giông tố Jêsus dẹp tan hết,  tối tăm thành sáng tươi  hy vọng.</vt:lpstr>
      <vt:lpstr>Hãy đến ánh sáng,  nước sống mới không phai tàn, màn đêm đang vây quanh nay sẽ tan.</vt:lpstr>
      <vt:lpstr>Đừng tiếc nếp sống cũ, Hãy tiếp đón Vua tâm hồn. Sống bên Ngài thỏa vui muôn đời.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7</cp:revision>
  <dcterms:created xsi:type="dcterms:W3CDTF">2018-11-02T03:28:52Z</dcterms:created>
  <dcterms:modified xsi:type="dcterms:W3CDTF">2018-11-09T11:52:27Z</dcterms:modified>
</cp:coreProperties>
</file>