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632</a:t>
            </a:r>
            <a:br/>
            <a:r>
              <a:t> CHÚA MONG BẠN QUAY VỀ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Hai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hai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năm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mới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 bạn mau bước đến ăn năn tội, vì cơ hội cùng năm tháng theo nhau trôi.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,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ngay</a:t>
            </a:r>
            <a:r>
              <a:t> </a:t>
            </a:r>
            <a:br>
              <a:rPr lang="en-US"/>
            </a:br>
            <a:r>
              <a:t>bây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Mong bạn quay về, Chúa mong bạn quay về, Ngài đang ở đây ngóng trông bạn về.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gọi</a:t>
            </a:r>
            <a:r>
              <a:rPr dirty="0"/>
              <a:t>,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mời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kêu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tới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Ðem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lo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,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đợi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, </a:t>
            </a:r>
            <a:r>
              <a:rPr dirty="0" err="1"/>
              <a:t>Ðừng</a:t>
            </a:r>
            <a:r>
              <a:rPr dirty="0"/>
              <a:t>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bỏ</a:t>
            </a:r>
            <a:r>
              <a:rPr dirty="0"/>
              <a:t> qua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hội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đềm</a:t>
            </a:r>
            <a:r>
              <a:rPr dirty="0"/>
              <a:t>,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ơi</a:t>
            </a:r>
            <a:r>
              <a:rPr dirty="0"/>
              <a:t>! </a:t>
            </a: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bao </a:t>
            </a:r>
            <a:r>
              <a:rPr dirty="0" err="1"/>
              <a:t>ngày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nương</a:t>
            </a:r>
            <a:r>
              <a:rPr dirty="0"/>
              <a:t> </a:t>
            </a:r>
            <a:r>
              <a:rPr dirty="0" err="1"/>
              <a:t>náu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Qua </a:t>
            </a:r>
            <a:r>
              <a:rPr dirty="0" err="1"/>
              <a:t>dòng</a:t>
            </a:r>
            <a:r>
              <a:rPr dirty="0"/>
              <a:t>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dài</a:t>
            </a:r>
            <a:r>
              <a:rPr dirty="0"/>
              <a:t>,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hôm</a:t>
            </a:r>
            <a:r>
              <a:rPr dirty="0"/>
              <a:t> nay;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đừng</a:t>
            </a:r>
            <a:r>
              <a:rPr dirty="0"/>
              <a:t> do </a:t>
            </a:r>
            <a:r>
              <a:rPr dirty="0" err="1"/>
              <a:t>dự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cớ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do </a:t>
            </a:r>
            <a:r>
              <a:rPr dirty="0" err="1"/>
              <a:t>dự</a:t>
            </a:r>
            <a:r>
              <a:rPr dirty="0"/>
              <a:t>? </a:t>
            </a:r>
            <a:br>
              <a:rPr lang="en-US" dirty="0"/>
            </a:b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ngay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Cha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119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632  CHÚA MONG BẠN QUAY VỀ</vt:lpstr>
      <vt:lpstr>1. Mong bạn quay về, Chúa mong bạn quay về, Ngài đang ở đây ngóng trông bạn về.</vt:lpstr>
      <vt:lpstr>Jêsus kêu gọi, hãy nghe Ngài khuyên mời,  bạn ơi Chúa đang kêu bạn mau tới.</vt:lpstr>
      <vt:lpstr>Ðem mọi lo lắng đớn đau trên đời, Về bên Ngài  bình an sống trong  vui tươi.</vt:lpstr>
      <vt:lpstr>Jêsus mong đợi,  Chúa mong bạn lâu rồi, Ðừng nên bỏ qua cơ hội!</vt:lpstr>
      <vt:lpstr>2. Trong giờ êm đềm,  phút giây thật êm đềm, Bạn ơi! Hãy mau bước lên cầu nguyện.</vt:lpstr>
      <vt:lpstr>Mau quỳ bên Ngài,  Chúa tha tội bao ngày,  Về nương náu trong tay Ngài thân ái.</vt:lpstr>
      <vt:lpstr>Qua dòng nước mắt ăn ăn tuôn dài, Bạn vui mừng nhận ơn xót thương  hôm nay;</vt:lpstr>
      <vt:lpstr>Xin đừng do dự,  cớ sao bạn do dự?  Về ngay với Cha nhân từ.</vt:lpstr>
      <vt:lpstr>3. Hai ngàn năm rồi,  đã hai ngàn năm rồi,  Ngài thương thế gian, giáng sinh chuộc tội.</vt:lpstr>
      <vt:lpstr>Bao người trên đời,  biết bao người trên đời, Nhận ơn Chúa ban  tâm hồn tươi mới.</vt:lpstr>
      <vt:lpstr>Mong bạn mau bước đến ăn năn tội, vì cơ hội cùng năm tháng theo nhau trôi.</vt:lpstr>
      <vt:lpstr>Jêsus đang chờ,  Chúa đang còn mong chờ, bạn mau đến ngay  bây giờ.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2018-11-09T11:53:38Z</dcterms:modified>
</cp:coreProperties>
</file>