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/>
              <a:t> ca 633</a:t>
            </a:r>
            <a:br>
              <a:rPr lang="en-US"/>
            </a:br>
            <a:r>
              <a:rPr lang="en-US"/>
              <a:t>CHIÊN LẠC TRỞ VỀ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Bên Chúa lòng tôi thái an, Cuộc sống xưa không vương vấn. Chân bước đi theo Ngài.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mời</a:t>
            </a:r>
            <a:r>
              <a:t>: </a:t>
            </a:r>
            <a:br>
              <a:rPr lang="en-US"/>
            </a:br>
            <a:r>
              <a:t>Dừng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“Mau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Ta”,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 “Ta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mái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”.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,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.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qua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,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Suối tình yêu có gì hơn. Lìa cõi đời tăm tối này vào ánh sáng tình yêu.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tiếc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đế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sang </a:t>
            </a:r>
            <a:r>
              <a:rPr dirty="0" err="1"/>
              <a:t>giàu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141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633 CHIÊN LẠC TRỞ VỀ</vt:lpstr>
      <vt:lpstr>1. Trên núi đồi hoang vắng xưa, miền thế gian  hư vong này. Một mình tôi lạc lối giữa phong ba  biết đâu nhà. </vt:lpstr>
      <vt:lpstr>“Mau hãy lại đây với Ta”, lời Chúa vang trong  đêm tối. “Ta sẽ đưa con  về mái nhà xưa chốn  tình yêu”. </vt:lpstr>
      <vt:lpstr>Lìa cõi đời tăm tối này, miền trần thế đầy  đau buồn. Về miền trời trong sáng Ánh vinh quang chiếu rạng ngần.</vt:lpstr>
      <vt:lpstr>Không có gì vương vấn tôi theo Chúa đi qua  muôn lối, bên nước trong êm đềm </vt:lpstr>
      <vt:lpstr>Suối tình yêu có gì hơn. Lìa cõi đời tăm tối này vào ánh sáng tình yêu. </vt:lpstr>
      <vt:lpstr>2. Trên núi đồi hoang vắng xưa. Miền thế gian đau thương này. Jêsus đã chết thế chính tôi đây  kẻ lạc lầm.</vt:lpstr>
      <vt:lpstr>Không tiếc gì thân  đế vương. Ngài xuống đây nơi tăm tối. Thân Chúa huyết tuôn tràn chết vì tôi kẻ tội ô. </vt:lpstr>
      <vt:lpstr>Lìa cõi trời nơi sang giàu vào muôn lối trần gian này, Ngài tìm tôi trong tối, giữa phong ba giữa  cuộc đời. </vt:lpstr>
      <vt:lpstr>Bên Chúa lòng tôi thái an, Cuộc sống xưa không vương vấn. Chân bước đi theo Ngài.</vt:lpstr>
      <vt:lpstr>Mắt nhìn lên Chúa  tình yêu. Lời Chúa còn đang khuyên mời:  Dừng chân bước về đây.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2018-11-09T11:55:07Z</dcterms:modified>
</cp:coreProperties>
</file>