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634</a:t>
            </a:r>
            <a:br/>
            <a:r>
              <a:t>THIẾT 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Ngày xưa có lúc tôi hay u buồn, khi chưa tìm thấy con đường ngay.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nay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Anh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Đừng suy nghĩ vẩn vơ theo ý mình, hay mưu cầu lối riêng trần gian.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Tình yêu Chúa thiết tha luôn tỏ bày, đang khuyên mời chính anh theo Ngài.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Anh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hay lo </a:t>
            </a:r>
            <a:r>
              <a:rPr dirty="0" err="1"/>
              <a:t>buồn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; bao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tan </a:t>
            </a:r>
            <a:r>
              <a:rPr dirty="0" err="1"/>
              <a:t>liền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Anh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Nợ ân điển Chúa ban cho nhân loại, nên tim Ngài vỡ tan, vì anh.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ly</a:t>
            </a:r>
            <a:r>
              <a:rPr dirty="0"/>
              <a:t> ma </a:t>
            </a:r>
            <a:r>
              <a:rPr dirty="0" err="1"/>
              <a:t>quyền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Anh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222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634 THIẾT THA</vt:lpstr>
      <vt:lpstr>1. Đời cô lữ khiến tâm tư ưu sầu, hay lo buồn  vấn vương lòng anh?</vt:lpstr>
      <vt:lpstr>Mời anh đến với tôi  theo Jêsus; bao ưu phiền khó khăn tan liền.</vt:lpstr>
      <vt:lpstr>Chính Chúa giúp đời anh sống an bình, Ngài  dắt đưa trên đường  ơn phước.</vt:lpstr>
      <vt:lpstr>Ước mong chi Chúa cho thỏa lòng; nhờ Ngài ban niềm vui hạnh phúc.  Anh hỡi, hãy đến mau theo Ngài.</vt:lpstr>
      <vt:lpstr>2. Nợ ân điển Chúa ban cho nhân loại, nên tim Ngài vỡ tan, vì anh.</vt:lpstr>
      <vt:lpstr>Thập tự giá Chúa  chan hòa huyết đào,  cứu muôn người thoát ly ma quyền.</vt:lpstr>
      <vt:lpstr>Chính Chúa giúp đời anh sống an bình, Ngài dắt đưa trên đường  ơn phước.</vt:lpstr>
      <vt:lpstr>Ước mong chi Chúa cho thỏa lòng; nhờ Ngài ban niềm vui hạnh phúc.  Anh hỡi, hãy đến mau theo Ngài.</vt:lpstr>
      <vt:lpstr>3. Ngày xưa có lúc tôi hay u buồn, khi chưa tìm thấy con đường ngay.</vt:lpstr>
      <vt:lpstr>Nhờ ơn Chúa cứu tôi  về với Ngài, nay trọn đời sống trong vui mừng.</vt:lpstr>
      <vt:lpstr>Chính Chúa giúp đời anh sống an bình, Ngài dắt đưa trên đường  ơn phước.</vt:lpstr>
      <vt:lpstr>Ước mong chi Chúa cho thỏa lòng; nhờ Ngài ban niềm vui hạnh phúc.  Anh hỡi, hãy đến mau theo Ngài.</vt:lpstr>
      <vt:lpstr>4. Đừng suy nghĩ vẩn vơ theo ý mình, hay mưu cầu lối riêng trần gian.</vt:lpstr>
      <vt:lpstr>Tình yêu Chúa thiết tha luôn tỏ bày, đang khuyên mời chính anh theo Ngài.</vt:lpstr>
      <vt:lpstr>Chính Chúa giúp đời anh sống an bình, Ngài dắt đưa trên đường  ơn phước.</vt:lpstr>
      <vt:lpstr>Ước mong chi Chúa cho thỏa lòng; nhờ Ngài ban niềm vui hạnh phúc.  Anh hỡi, hãy đến mau theo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2018-11-09T11:57:25Z</dcterms:modified>
</cp:coreProperties>
</file>