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635</a:t>
            </a:r>
            <a:br>
              <a:rPr dirty="0"/>
            </a:br>
            <a:r>
              <a:rPr dirty="0"/>
              <a:t>ĐẾN VỚI </a:t>
            </a:r>
            <a:br>
              <a:rPr lang="en-US" dirty="0"/>
            </a:br>
            <a:r>
              <a:rPr dirty="0"/>
              <a:t>NGUỒN NƯỚC SỐNG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,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Gô-gô-tha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ra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Mời bạn nhanh chân đến uống nước sống Chúa ban cho không; nhiều hồn linh xưa khao khát đã thấy thỏa lòng.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Christ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dư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dật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;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chi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Cha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nếp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Christ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dư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dật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;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mát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Ngọt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uống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liêng</a:t>
            </a:r>
            <a:r>
              <a:rPr dirty="0"/>
              <a:t>;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Christ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dư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dật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Cha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192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635 ĐẾN VỚI  NGUỒN NƯỚC SỐNG</vt:lpstr>
      <vt:lpstr>1. Cuộc đời hư vô nên  tâm tư luôn khát khao trông mong; đợi chờ  bao năm không chi  thỏa vui lòng tôi.</vt:lpstr>
      <vt:lpstr>Nhờ tình yêu thương Cha đưa tôi đi đến Jêsus ngay, được cùng anh em vui hưởng nếp sống  Thiên Đàng.</vt:lpstr>
      <vt:lpstr>Đến với suối nước sống Cha ban cho tuôn tràn. Lòng hân hoan tươi vui, trọn đời có Chúa dẫn lối.</vt:lpstr>
      <vt:lpstr>Đến uống suối nước sống Christ tuôn ra dư dật.  Thật hồng ân Cha ban cho lớn lao vô cùng.</vt:lpstr>
      <vt:lpstr>2. Thật dịu êm thay khi bên tôi luôn có Cha  yêu thương; Ngài làm cho tâm tôi tươi mát như  mùa xuân.</vt:lpstr>
      <vt:lpstr>Ngọt ngào thay khi Jêsus cho tôi uống nước  thiêng liêng; hằng ngày tôi ca vang mãi tán dương danh Ngài.</vt:lpstr>
      <vt:lpstr>Đến với suối nước sống Cha ban cho tuôn tràn. Lòng hân hoan tươi vui, trọn đời có Chúa dẫn lối.</vt:lpstr>
      <vt:lpstr>Đến uống suối nước sống Christ tuôn ra dư dật.  Thật hồng ân Cha ban cho lớn lao vô cùng.</vt:lpstr>
      <vt:lpstr>3. Nầy bạn, hôm nay sao không đi ngay đến  Gô-gô-tha, là nguồn tuôn ra ơn phước Chúa  sâu rộng thay!</vt:lpstr>
      <vt:lpstr>Mời bạn nhanh chân đến uống nước sống Chúa ban cho không; nhiều hồn linh xưa khao khát đã thấy thỏa lòng.</vt:lpstr>
      <vt:lpstr>Đến với suối nước sống Cha ban cho tuôn tràn. Lòng hân hoan tươi vui, trọn đời có Chúa dẫn lối.</vt:lpstr>
      <vt:lpstr>Đến uống suối nước sống Christ tuôn ra dư dật.  Thật hồng ân Cha ban cho lớn lao vô cùng.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2018-11-09T12:00:22Z</dcterms:modified>
</cp:coreProperties>
</file>