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636</a:t>
            </a:r>
            <a:br/>
            <a:r>
              <a:t> VÌ BẠN VỚI TÔI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lửa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Đồi Gô-tha ban trưa vương bóng tối, mây đen mịt mù giăng khắp nơi, giờ đau thương Jêsus chết thế người.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dang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giới</a:t>
            </a:r>
            <a:r>
              <a:rPr dirty="0"/>
              <a:t>, </a:t>
            </a:r>
            <a:r>
              <a:rPr dirty="0" err="1"/>
              <a:t>tha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hông</a:t>
            </a:r>
            <a:r>
              <a:rPr dirty="0"/>
              <a:t> </a:t>
            </a: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rơi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sự</a:t>
            </a:r>
            <a:r>
              <a:rPr dirty="0"/>
              <a:t> </a:t>
            </a:r>
            <a:r>
              <a:rPr dirty="0" err="1"/>
              <a:t>xong</a:t>
            </a:r>
            <a:r>
              <a:rPr dirty="0"/>
              <a:t> </a:t>
            </a:r>
            <a:r>
              <a:rPr dirty="0" err="1"/>
              <a:t>xuôi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trút</a:t>
            </a:r>
            <a:r>
              <a:rPr dirty="0"/>
              <a:t> </a:t>
            </a:r>
            <a:r>
              <a:rPr dirty="0" err="1"/>
              <a:t>hơi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tiêu</a:t>
            </a:r>
            <a:r>
              <a:rPr dirty="0">
                <a:solidFill>
                  <a:srgbClr val="FFFF00"/>
                </a:solidFill>
              </a:rPr>
              <a:t> tan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xua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lửa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đoàn</a:t>
            </a:r>
            <a:r>
              <a:rPr dirty="0"/>
              <a:t> </a:t>
            </a:r>
            <a:r>
              <a:rPr dirty="0" err="1"/>
              <a:t>đông</a:t>
            </a:r>
            <a:r>
              <a:rPr dirty="0"/>
              <a:t> </a:t>
            </a:r>
            <a:br>
              <a:rPr lang="en-GB" dirty="0"/>
            </a:br>
            <a:r>
              <a:rPr dirty="0"/>
              <a:t>hung </a:t>
            </a:r>
            <a:r>
              <a:rPr dirty="0" err="1"/>
              <a:t>hăng</a:t>
            </a:r>
            <a:r>
              <a:rPr dirty="0"/>
              <a:t> </a:t>
            </a:r>
            <a:r>
              <a:rPr dirty="0" err="1"/>
              <a:t>vây</a:t>
            </a:r>
            <a:r>
              <a:rPr dirty="0"/>
              <a:t> </a:t>
            </a:r>
            <a:r>
              <a:rPr dirty="0" err="1"/>
              <a:t>bắt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khu</a:t>
            </a:r>
            <a:r>
              <a:rPr dirty="0"/>
              <a:t> </a:t>
            </a:r>
            <a:r>
              <a:rPr dirty="0" err="1"/>
              <a:t>vườn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br>
              <a:rPr lang="en-GB" dirty="0"/>
            </a:br>
            <a:r>
              <a:rPr dirty="0"/>
              <a:t>hay </a:t>
            </a:r>
            <a:r>
              <a:rPr dirty="0" err="1"/>
              <a:t>tới</a:t>
            </a:r>
            <a:r>
              <a:rPr dirty="0"/>
              <a:t> </a:t>
            </a:r>
            <a:r>
              <a:rPr dirty="0" err="1"/>
              <a:t>lui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Họ</a:t>
            </a:r>
            <a:r>
              <a:rPr dirty="0"/>
              <a:t> </a:t>
            </a:r>
            <a:r>
              <a:rPr dirty="0" err="1"/>
              <a:t>xô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giỡn</a:t>
            </a:r>
            <a:r>
              <a:rPr dirty="0"/>
              <a:t> </a:t>
            </a:r>
            <a:r>
              <a:rPr dirty="0" err="1"/>
              <a:t>cười</a:t>
            </a:r>
            <a:r>
              <a:rPr dirty="0"/>
              <a:t>. </a:t>
            </a:r>
            <a:r>
              <a:rPr dirty="0" err="1"/>
              <a:t>Mà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nói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khi</a:t>
            </a:r>
            <a:r>
              <a:rPr dirty="0"/>
              <a:t> bao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nhạo</a:t>
            </a:r>
            <a:r>
              <a:rPr dirty="0"/>
              <a:t> </a:t>
            </a:r>
            <a:r>
              <a:rPr dirty="0" err="1"/>
              <a:t>khinh</a:t>
            </a:r>
            <a:r>
              <a:rPr dirty="0"/>
              <a:t> </a:t>
            </a:r>
            <a:r>
              <a:rPr dirty="0" err="1"/>
              <a:t>diễu</a:t>
            </a:r>
            <a:r>
              <a:rPr dirty="0"/>
              <a:t> </a:t>
            </a:r>
            <a:r>
              <a:rPr dirty="0" err="1"/>
              <a:t>chơi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treo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Đấng</a:t>
            </a:r>
            <a:r>
              <a:rPr dirty="0"/>
              <a:t> </a:t>
            </a: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tiêu</a:t>
            </a:r>
            <a:r>
              <a:rPr dirty="0">
                <a:solidFill>
                  <a:srgbClr val="FFFF00"/>
                </a:solidFill>
              </a:rPr>
              <a:t> tan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xua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lửa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Đầu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gai </a:t>
            </a:r>
            <a:r>
              <a:rPr dirty="0" err="1"/>
              <a:t>kia</a:t>
            </a:r>
            <a:r>
              <a:rPr dirty="0"/>
              <a:t> </a:t>
            </a:r>
            <a:r>
              <a:rPr dirty="0" err="1"/>
              <a:t>đâm</a:t>
            </a:r>
            <a:r>
              <a:rPr dirty="0"/>
              <a:t> </a:t>
            </a:r>
            <a:r>
              <a:rPr dirty="0" err="1"/>
              <a:t>rướm</a:t>
            </a:r>
            <a:r>
              <a:rPr dirty="0"/>
              <a:t> </a:t>
            </a:r>
            <a:r>
              <a:rPr dirty="0" err="1"/>
              <a:t>máu</a:t>
            </a:r>
            <a:r>
              <a:rPr dirty="0"/>
              <a:t>. </a:t>
            </a:r>
            <a:r>
              <a:rPr dirty="0" err="1"/>
              <a:t>Ôi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chịu</a:t>
            </a:r>
            <a:r>
              <a:rPr dirty="0"/>
              <a:t> bao </a:t>
            </a:r>
            <a:r>
              <a:rPr dirty="0" err="1"/>
              <a:t>đớn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. </a:t>
            </a:r>
            <a:r>
              <a:rPr dirty="0" err="1"/>
              <a:t>Bàn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đôi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đinh</a:t>
            </a:r>
            <a:r>
              <a:rPr dirty="0"/>
              <a:t> </a:t>
            </a:r>
            <a:r>
              <a:rPr dirty="0" err="1"/>
              <a:t>đóng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thảm</a:t>
            </a:r>
            <a:r>
              <a:rPr dirty="0"/>
              <a:t> </a:t>
            </a:r>
            <a:r>
              <a:rPr dirty="0" err="1"/>
              <a:t>sầu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hông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thêm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mũi</a:t>
            </a:r>
            <a:r>
              <a:rPr dirty="0"/>
              <a:t> </a:t>
            </a:r>
            <a:r>
              <a:rPr dirty="0" err="1"/>
              <a:t>giáo</a:t>
            </a:r>
            <a:r>
              <a:rPr dirty="0"/>
              <a:t> </a:t>
            </a:r>
            <a:r>
              <a:rPr dirty="0" err="1"/>
              <a:t>đâm</a:t>
            </a:r>
            <a:r>
              <a:rPr dirty="0"/>
              <a:t> </a:t>
            </a:r>
            <a:r>
              <a:rPr dirty="0" err="1"/>
              <a:t>tim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tan </a:t>
            </a:r>
            <a:r>
              <a:rPr dirty="0" err="1"/>
              <a:t>vỡ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; </a:t>
            </a:r>
            <a:br>
              <a:rPr lang="en-GB" dirty="0"/>
            </a:b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ta </a:t>
            </a:r>
            <a:r>
              <a:rPr dirty="0" err="1"/>
              <a:t>gánh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sầu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tiêu</a:t>
            </a:r>
            <a:r>
              <a:rPr dirty="0">
                <a:solidFill>
                  <a:srgbClr val="FFFF00"/>
                </a:solidFill>
              </a:rPr>
              <a:t> tan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xua</a:t>
            </a:r>
            <a:r>
              <a:rPr dirty="0">
                <a:solidFill>
                  <a:srgbClr val="FFFF00"/>
                </a:solidFill>
              </a:rPr>
              <a:t> bao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13</TotalTime>
  <Words>165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Presentation1</vt:lpstr>
      <vt:lpstr>Thánh Ca 636  VÌ BẠN VỚI TÔI</vt:lpstr>
      <vt:lpstr>1. Một đoàn đông  hung hăng vây bắt Chúa trong khu vườn Ngài  hay tới lui,</vt:lpstr>
      <vt:lpstr>Họ xô nhau quanh bên Chúa giỡn cười. Mà sao Jêsus không tiếng nói,  khi bao người nhạo khinh diễu chơi;</vt:lpstr>
      <vt:lpstr>Thập tự treo thân  Jêsus Đấng vô tội.</vt:lpstr>
      <vt:lpstr>Chúa có thể khiến các  sứ thánh xuống trần,  tiêu tan muôn ác nhân  xua bao tối tăm.</vt:lpstr>
      <vt:lpstr>Chúa có thể khiến lửa cháy giáng xuống người, mà Ngài liều thân chết  vì bạn với tôi.</vt:lpstr>
      <vt:lpstr>2. Đầu Jêsus gai kia đâm rướm máu. Ôi thân Ngài chịu bao đớn đau. Bàn tay đôi chân đinh đóng  thảm sầu.</vt:lpstr>
      <vt:lpstr>Và hông Jêsus thêm  mũi giáo đâm tim Ngài lòng tan vỡ mau;  Một mình Jêsus thay ta gánh đau sầu.</vt:lpstr>
      <vt:lpstr>Chúa có thể khiến các sứ thánh xuống trần, tiêu tan muôn ác nhân xua bao  tối tăm.</vt:lpstr>
      <vt:lpstr>Chúa có thể khiến lửa cháy giáng xuống người, mà Ngài liều thân chết  vì bạn với tôi.</vt:lpstr>
      <vt:lpstr>3. Đồi Gô-tha ban trưa vương bóng tối, mây đen mịt mù giăng khắp nơi, giờ đau thương Jêsus chết thế người.</vt:lpstr>
      <vt:lpstr>Ngài dang tay yêu thương thế giới, tha muôn tội  nhờ hông huyết rơi.  Mọi sự xong xuôi Jêsus trút hơi rồi.</vt:lpstr>
      <vt:lpstr>Chúa có thể khiến các  sứ thánh xuống trần,  tiêu tan muôn ác nhân xua bao tối tăm.</vt:lpstr>
      <vt:lpstr>Chúa có thể khiến lửa cháy giáng xuống người, mà Ngài liều thân chết  vì bạn với tôi.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2018-11-09T13:27:48Z</dcterms:modified>
</cp:coreProperties>
</file>