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637</a:t>
            </a:r>
            <a:br/>
            <a:r>
              <a:t> ĐỪNG HOANG PHÍ THÁNG NĂM DÀI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Phải</a:t>
            </a:r>
            <a:r>
              <a:rPr dirty="0"/>
              <a:t> </a:t>
            </a:r>
            <a:r>
              <a:rPr dirty="0" err="1"/>
              <a:t>chăng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trạng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tan </a:t>
            </a:r>
            <a:r>
              <a:rPr dirty="0" err="1"/>
              <a:t>nát</a:t>
            </a:r>
            <a:r>
              <a:rPr dirty="0"/>
              <a:t>, </a:t>
            </a:r>
            <a:r>
              <a:rPr dirty="0" err="1"/>
              <a:t>thiếu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</a:t>
            </a:r>
            <a:br>
              <a:rPr lang="en-US" dirty="0"/>
            </a:br>
            <a:r>
              <a:rPr dirty="0" err="1"/>
              <a:t>sống</a:t>
            </a:r>
            <a:r>
              <a:rPr dirty="0"/>
              <a:t> lo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chán</a:t>
            </a:r>
            <a:r>
              <a:rPr dirty="0"/>
              <a:t> </a:t>
            </a:r>
            <a:r>
              <a:rPr dirty="0" err="1"/>
              <a:t>chường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Có bao giờ bạn trầm tư tìm về chân lý? Chúa luôn mong bạn đừng hoang phí tháng năm dài!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nuối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vấp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buông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quay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phí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Tháng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dài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thêm</a:t>
            </a:r>
            <a:r>
              <a:rPr dirty="0"/>
              <a:t> cay </a:t>
            </a:r>
            <a:r>
              <a:rPr dirty="0" err="1"/>
              <a:t>đắng</a:t>
            </a:r>
            <a:r>
              <a:rPr dirty="0"/>
              <a:t>, </a:t>
            </a:r>
            <a:r>
              <a:rPr dirty="0" err="1"/>
              <a:t>kiếp</a:t>
            </a:r>
            <a:r>
              <a:rPr dirty="0"/>
              <a:t> </a:t>
            </a:r>
            <a:r>
              <a:rPr dirty="0" err="1"/>
              <a:t>cô</a:t>
            </a:r>
            <a:r>
              <a:rPr dirty="0"/>
              <a:t> </a:t>
            </a:r>
            <a:r>
              <a:rPr dirty="0" err="1"/>
              <a:t>đơn</a:t>
            </a:r>
            <a:r>
              <a:rPr dirty="0"/>
              <a:t> </a:t>
            </a:r>
            <a:r>
              <a:rPr dirty="0" err="1"/>
              <a:t>khiến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dẫy</a:t>
            </a:r>
            <a:r>
              <a:rPr dirty="0"/>
              <a:t> </a:t>
            </a:r>
            <a:r>
              <a:rPr dirty="0" err="1"/>
              <a:t>tủi</a:t>
            </a:r>
            <a:r>
              <a:rPr dirty="0"/>
              <a:t> </a:t>
            </a:r>
            <a:r>
              <a:rPr dirty="0" err="1"/>
              <a:t>hờn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Cớ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say </a:t>
            </a:r>
            <a:r>
              <a:rPr dirty="0" err="1"/>
              <a:t>mê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nghĩa</a:t>
            </a:r>
            <a:r>
              <a:rPr dirty="0"/>
              <a:t>?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đừng</a:t>
            </a:r>
            <a:r>
              <a:rPr dirty="0"/>
              <a:t> </a:t>
            </a:r>
            <a:r>
              <a:rPr dirty="0" err="1"/>
              <a:t>hoang</a:t>
            </a:r>
            <a:r>
              <a:rPr dirty="0"/>
              <a:t> </a:t>
            </a:r>
            <a:r>
              <a:rPr dirty="0" err="1"/>
              <a:t>phí</a:t>
            </a:r>
            <a:r>
              <a:rPr dirty="0"/>
              <a:t> </a:t>
            </a:r>
            <a:r>
              <a:rPr dirty="0" err="1"/>
              <a:t>tháng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dài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nuối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vấp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buông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quay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phí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125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637  ĐỪNG HOANG PHÍ THÁNG NĂM DÀI</vt:lpstr>
      <vt:lpstr>1. Phải chăng bạn mang tâm trạng sầu đau tan nát, thiếu yêu thương, sống lo buồn cùng với  chán chường.</vt:lpstr>
      <vt:lpstr>Có bao giờ bạn trầm tư tìm về chân lý? Chúa luôn mong bạn đừng hoang phí tháng năm dài!</vt:lpstr>
      <vt:lpstr>Ngày tháng trôi lỡ cơ hội còn tiếc nuối thôi!  Rồi vấp chân ngã trên đường đêm tối buông.</vt:lpstr>
      <vt:lpstr>Hãy quay về! Ngài gọi kia! Bạn về yên nghỉ.  Chúa mong bạn đừng hoang phí hết  tháng năm dài.</vt:lpstr>
      <vt:lpstr>2. Tháng năm dài đi xa Ngài bạn thêm cay đắng, kiếp cô đơn khiến tâm hồn đầy dẫy tủi hờn.</vt:lpstr>
      <vt:lpstr>Cớ sao bạn còn say mê cuộc đời vô nghĩa?  Chúa luôn mong bạn đừng hoang phí tháng năm dài.</vt:lpstr>
      <vt:lpstr>Ngày tháng trôi lỡ cơ hội còn tiếc nuối thôi!  Rồi vấp chân ngã trên đường đêm tối buông.</vt:lpstr>
      <vt:lpstr>Hãy quay về! Ngài gọi kia! Bạn về yên nghỉ.  Chúa mong bạn đừng hoang phí hết  tháng năm dài.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2018-11-09T13:29:37Z</dcterms:modified>
</cp:coreProperties>
</file>