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638</a:t>
            </a:r>
            <a:br/>
            <a:r>
              <a:t> HÃY THEO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Nào ai mơ tương lai nơi thiên cung kia một ngày tươi sáng. Nào ai đang trông mong không vướng vào đường xưa cũ.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Thì ta nên giao cho Jêsus thân ta hầu Ngài cai quản. Rồi cùng Ngài bước đi vững 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ai </a:t>
            </a:r>
            <a:r>
              <a:rPr dirty="0" err="1"/>
              <a:t>vui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,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 </a:t>
            </a:r>
            <a:r>
              <a:rPr dirty="0" err="1"/>
              <a:t>Nào</a:t>
            </a:r>
            <a:r>
              <a:rPr dirty="0"/>
              <a:t> ai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bao </a:t>
            </a:r>
            <a:r>
              <a:rPr dirty="0" err="1"/>
              <a:t>phủ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Nào</a:t>
            </a:r>
            <a:r>
              <a:rPr dirty="0"/>
              <a:t> ai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br>
              <a:rPr lang="en-US" dirty="0"/>
            </a:br>
            <a:r>
              <a:rPr dirty="0"/>
              <a:t>ô </a:t>
            </a:r>
            <a:r>
              <a:rPr dirty="0" err="1"/>
              <a:t>uế</a:t>
            </a:r>
            <a:r>
              <a:rPr dirty="0"/>
              <a:t>.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,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báu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chuộc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ta </a:t>
            </a:r>
            <a:r>
              <a:rPr dirty="0" err="1"/>
              <a:t>đây</a:t>
            </a:r>
            <a:r>
              <a:rPr dirty="0"/>
              <a:t>. </a:t>
            </a:r>
            <a:r>
              <a:rPr dirty="0" err="1"/>
              <a:t>Lòng</a:t>
            </a:r>
            <a:r>
              <a:rPr dirty="0"/>
              <a:t> ta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vốn</a:t>
            </a:r>
            <a:r>
              <a:rPr dirty="0"/>
              <a:t> </a:t>
            </a: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mấy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Nào</a:t>
            </a:r>
            <a:r>
              <a:rPr dirty="0"/>
              <a:t> ai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buông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cũ</a:t>
            </a:r>
            <a:r>
              <a:rPr dirty="0"/>
              <a:t>.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208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638  HÃY THEO JÊSUS</vt:lpstr>
      <vt:lpstr>1. Nào anh em ai vui  dâng thân, tâm linh cho Vua Jêsus. Nào ai vui theo Jêsus Đấng chăn chiên bao phủ.</vt:lpstr>
      <vt:lpstr>Nào ai mong Jêsus mang thay bao nhiêu tội tình  ô uế. Hãy bằng lòng bước theo Jêsus.</vt:lpstr>
      <vt:lpstr>Huyết Chúa làm mất hết tội của chính tôi đây, huyết Chúa hòa với bao tình thương tôi mỗi ngày.</vt:lpstr>
      <vt:lpstr>Quyền Jêsus thay tâm linh từ rày thỏa bấy, và dìu đời tôi đưa tôi bước theo chân Ngài.</vt:lpstr>
      <vt:lpstr>2. Kìa Jêsus hy sinh  thân quý, huyết báu  chuộc tội ta đây. Lòng ta xưa kia vốn chất chứa  tội tình biết mấy.</vt:lpstr>
      <vt:lpstr>Nào ai mong Jêsus  yêu thương buông tha mọi tội xưa cũ. Hãy bằng lòng bước theo Jêsus.</vt:lpstr>
      <vt:lpstr>Huyết Chúa làm mất hết tội của chính tôi đây, huyết Chúa hòa với bao tình thương tôi mỗi ngày.</vt:lpstr>
      <vt:lpstr>Quyền Jêsus thay tâm linh từ rày thỏa bấy, và dìu đời tôi đưa tôi bước theo chân Ngài.</vt:lpstr>
      <vt:lpstr>3. Nào ai mơ tương lai nơi thiên cung kia một ngày tươi sáng. Nào ai đang trông mong không vướng vào đường xưa cũ.</vt:lpstr>
      <vt:lpstr>Thì ta nên giao cho Jêsus thân ta hầu Ngài cai quản. Rồi cùng Ngài bước đi vững an.</vt:lpstr>
      <vt:lpstr>Huyết Chúa làm mất hết tội của chính tôi đây, huyết Chúa hòa với bao tình thương tôi mỗi ngày.</vt:lpstr>
      <vt:lpstr>Quyền Jêsus thay tâm linh từ rày thỏa bấy, và dìu đời tôi đưa tôi bước theo chân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2018-11-09T13:44:54Z</dcterms:modified>
</cp:coreProperties>
</file>